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sldIdLst>
    <p:sldId id="256" r:id="rId3"/>
    <p:sldId id="282" r:id="rId4"/>
    <p:sldId id="272" r:id="rId5"/>
    <p:sldId id="283" r:id="rId6"/>
    <p:sldId id="277" r:id="rId7"/>
    <p:sldId id="278" r:id="rId8"/>
    <p:sldId id="279" r:id="rId9"/>
    <p:sldId id="281" r:id="rId10"/>
    <p:sldId id="284" r:id="rId11"/>
    <p:sldId id="287" r:id="rId12"/>
    <p:sldId id="288" r:id="rId13"/>
    <p:sldId id="285" r:id="rId14"/>
    <p:sldId id="286" r:id="rId15"/>
    <p:sldId id="289" r:id="rId16"/>
    <p:sldId id="290" r:id="rId17"/>
    <p:sldId id="291" r:id="rId18"/>
    <p:sldId id="263" r:id="rId19"/>
    <p:sldId id="292" r:id="rId20"/>
    <p:sldId id="293" r:id="rId21"/>
    <p:sldId id="294" r:id="rId22"/>
    <p:sldId id="295" r:id="rId23"/>
    <p:sldId id="280" r:id="rId24"/>
    <p:sldId id="26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43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24003-B3CF-8D4E-83E5-59F1FC484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2C927-2977-964B-8FED-9689DC611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1BCE7-E408-0743-ACB3-40A2D349A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12/26/18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DA436-69C5-734E-84A6-872577E63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A621F-CCB1-8440-9884-E38D8A976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64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1F463-FB76-2B45-9FDB-AEC733AF1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2FF26C-4BB3-D740-AD4F-4DAA9A0E43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7F1F4-4C6E-8042-B58F-13E1EF4FA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12/26/18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76F4C-33ED-C441-982B-7D63BA97D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99129-417E-2341-812A-CAB9A8EF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049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AE254B-8B40-4941-84C7-D8C92071E5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43BBF-7F26-3F48-91F4-E1FAC37897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A56FD-45C5-3349-87EB-F7F7382FA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12/26/18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7A397-5944-6340-BE29-5A426105C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06E4C-4253-A74D-9E2A-6737BE7F8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814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6505373" y="3446750"/>
            <a:ext cx="50805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2BD8"/>
              </a:buClr>
              <a:buSzPts val="4300"/>
              <a:buFont typeface="Helvetica Neue"/>
              <a:buNone/>
              <a:defRPr sz="3700" b="0" i="0" u="none" strike="noStrike" cap="none">
                <a:solidFill>
                  <a:srgbClr val="4A2BD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6505375" y="4274650"/>
            <a:ext cx="5080500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8E7CC3"/>
              </a:buClr>
              <a:buSzPts val="3500"/>
              <a:buFont typeface="Arial"/>
              <a:buNone/>
              <a:defRPr sz="2400" b="0" i="0" u="none" strike="noStrike" cap="none">
                <a:solidFill>
                  <a:srgbClr val="8E7CC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446CA9"/>
              </a:buClr>
              <a:buSzPts val="3100"/>
              <a:buFont typeface="Arial"/>
              <a:buNone/>
              <a:defRPr sz="29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46CA9"/>
              </a:buClr>
              <a:buSzPts val="27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46CA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0" y="-25"/>
            <a:ext cx="12117600" cy="6858000"/>
          </a:xfrm>
          <a:prstGeom prst="diagStripe">
            <a:avLst>
              <a:gd name="adj" fmla="val 93122"/>
            </a:avLst>
          </a:prstGeom>
          <a:solidFill>
            <a:srgbClr val="4A2B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-646175" y="-76225"/>
            <a:ext cx="12117600" cy="6858000"/>
          </a:xfrm>
          <a:prstGeom prst="diagStripe">
            <a:avLst>
              <a:gd name="adj" fmla="val 93122"/>
            </a:avLst>
          </a:pr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Shape 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1700" y="507692"/>
            <a:ext cx="2609850" cy="2476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413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, no footer">
  <p:cSld name="Title and body, no foot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263196" y="212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ial"/>
              <a:buNone/>
              <a:defRPr sz="4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263207" y="1460425"/>
            <a:ext cx="11684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50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3500"/>
              <a:buFont typeface="Arial"/>
              <a:buChar char="●"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−"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■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−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■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247339" y="63700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59750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63196" y="212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ial"/>
              <a:buNone/>
              <a:defRPr sz="4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15600" y="14604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−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1600"/>
              <a:buFont typeface="Arial"/>
              <a:buChar char="●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−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1600"/>
              <a:buFont typeface="Arial"/>
              <a:buChar char="●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6443200" y="14604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−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1600"/>
              <a:buFont typeface="Arial"/>
              <a:buChar char="●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−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1600"/>
              <a:buFont typeface="Arial"/>
              <a:buChar char="●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4" name="Shape 44"/>
          <p:cNvSpPr/>
          <p:nvPr/>
        </p:nvSpPr>
        <p:spPr>
          <a:xfrm>
            <a:off x="0" y="6356350"/>
            <a:ext cx="12192299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247339" y="63700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" name="Shape 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87975" y="5905220"/>
            <a:ext cx="1004026" cy="952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7649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oter">
  <p:cSld name="Title and foot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3196" y="212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ial"/>
              <a:buNone/>
              <a:defRPr sz="4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0" y="6356350"/>
            <a:ext cx="12192299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247339" y="63700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" name="Shape 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87975" y="5905220"/>
            <a:ext cx="1004026" cy="952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5206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56CF7-7318-434C-A3BC-E331C41D5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05DEB-FC34-4D4B-A9A5-D9F7E8BC5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DC204-CF8B-0547-9354-4A39C0B1F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12/26/18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876B5-E36F-0543-890D-1E2861C57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DCFAE-01E6-BF4D-865F-F7513798D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39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DDC99-AEF1-5F4D-B14F-4E9B4ED3F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6A37D9-F695-7D47-AE76-8E9D19747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DFC4E-089D-364B-BDF9-0761E933C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12/26/18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5E338-2760-CE49-995E-F6CDB8DB1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529B7-8739-6E4E-BCA9-F4976FFBB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48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C8A4F-4AD4-BF49-959D-DBF0219D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BE017-9752-AB4A-94A4-6591E3389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B5046E-DBEB-9E41-BD4D-341E73B682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98D8A-FC22-E64A-B814-F6299094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12/26/18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9FD62E-6911-3643-B52B-79B350DB8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ACE001-30C0-C746-8192-5EA46FE84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99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3EB4B-993D-2E40-9964-5E2339782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F009E8-9800-1D4B-9910-CBCBC8BAB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7318A0-23E5-874C-8CEC-4F5D95F4D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33C507-4E9F-5046-B56E-660CC66C11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399C4A-8209-3246-A086-7B6E246E7C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EE70EE-72FE-8446-AE77-057D4DA05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12/26/18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71146-C3E0-F241-BE48-83B8F4E70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DC6383-53C9-3C47-A564-79A72BA08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87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BFC20-260C-6D42-9C25-7EF0A55BB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3284F7-1545-DF43-96C4-D166418CB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12/26/18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C27A3-B955-0244-8F6E-62F380E3D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370CF-A808-894C-A719-79476C280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6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1778D8-E51B-3B45-98FB-ED0E1F473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12/26/18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7939BC-FAE9-9F4E-A431-EB6CEE000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CF31C-86EF-1F47-962B-18B1178DF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78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CF769-0959-9A42-9246-AC09C1106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537E5-DB5F-C44A-932F-FB985DC42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7D0DB4-9BC4-DC45-A77D-54B9F642CE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E040F-C460-2C4D-9898-89AB549B0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12/26/18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9D534D-4635-DF41-9059-0CABBEA8C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0CC8A-771F-CC42-8CAA-52EB9E3FB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348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9678A-70C3-2844-AB95-9043D2C70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0D6AA0-DA49-0D4C-9F88-3D58BEA512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DF6D23-A593-164D-A1BE-F71D94F87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36B31D-907F-D54F-92E3-1A11E731C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12/26/18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72624-11DE-124F-9285-A34B7EB80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3C0DAE-C7DC-9C4D-9161-E89D7F512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574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E72F51-2889-7E49-A260-1072E00AC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23A7C-6F73-E149-8EDA-4E9753AEA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CDC12-1DD6-C146-9766-85A916C10A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038F6-8AC7-C745-A412-1D5CBAF3D8B9}" type="datetimeFigureOut">
              <a:rPr lang="en-US" smtClean="0"/>
              <a:t>12/26/18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AD16D-2668-AE42-8E16-96C7AF5CF8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4B1E2-D873-3145-9098-237866B60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045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" y="0"/>
            <a:ext cx="12192300" cy="1218000"/>
          </a:xfrm>
          <a:prstGeom prst="rect">
            <a:avLst/>
          </a:prstGeom>
          <a:solidFill>
            <a:srgbClr val="4A2BD8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1"/>
          <p:cNvSpPr/>
          <p:nvPr/>
        </p:nvSpPr>
        <p:spPr>
          <a:xfrm>
            <a:off x="0" y="1218121"/>
            <a:ext cx="12192300" cy="38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263196" y="212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ial"/>
              <a:buNone/>
              <a:defRPr sz="4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263207" y="1460425"/>
            <a:ext cx="11684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50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3500"/>
              <a:buFont typeface="Arial"/>
              <a:buChar char="●"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−"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■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−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■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11307445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61553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mailto:harbor-users@googlegroups.com" TargetMode="External"/><Relationship Id="rId4" Type="http://schemas.openxmlformats.org/officeDocument/2006/relationships/hyperlink" Target="https://twitter.com/project_harbo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lack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ooofly/harborctl/issues/5" TargetMode="Externa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ven-zou" TargetMode="External"/><Relationship Id="rId2" Type="http://schemas.openxmlformats.org/officeDocument/2006/relationships/hyperlink" Target="https://github.com/moooofly" TargetMode="Externa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harbor/community" TargetMode="External"/><Relationship Id="rId2" Type="http://schemas.openxmlformats.org/officeDocument/2006/relationships/hyperlink" Target="https://github.com/goharbor/community/blob/master/MEETING_SCHEDULE.md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goharbor/community/tree/master/conf-call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1939FB9-6C3F-4047-84AE-D10B6106FFC2}"/>
              </a:ext>
            </a:extLst>
          </p:cNvPr>
          <p:cNvSpPr/>
          <p:nvPr/>
        </p:nvSpPr>
        <p:spPr>
          <a:xfrm>
            <a:off x="138113" y="340600"/>
            <a:ext cx="11969804" cy="61170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6ACA2D-C3F6-D84A-957C-F9DAC16F51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54"/>
          <a:stretch/>
        </p:blipFill>
        <p:spPr>
          <a:xfrm>
            <a:off x="7331511" y="1213379"/>
            <a:ext cx="2469714" cy="749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5BB468-E56C-4D41-A873-622783AA5917}"/>
              </a:ext>
            </a:extLst>
          </p:cNvPr>
          <p:cNvSpPr txBox="1"/>
          <p:nvPr/>
        </p:nvSpPr>
        <p:spPr>
          <a:xfrm>
            <a:off x="5347745" y="2061154"/>
            <a:ext cx="6026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Welcome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to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join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Harbor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Community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Conference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Call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D043C-7570-DD4C-AE3D-D6219581722B}"/>
              </a:ext>
            </a:extLst>
          </p:cNvPr>
          <p:cNvSpPr txBox="1"/>
          <p:nvPr/>
        </p:nvSpPr>
        <p:spPr>
          <a:xfrm>
            <a:off x="5454767" y="3028629"/>
            <a:ext cx="60266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06:00-07:00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AM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(PDT)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/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21:00-22:00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(Beijing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Time)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2018/12/26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Wednesday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B5BEC1-AABD-3241-870D-E51DCF754D58}"/>
              </a:ext>
            </a:extLst>
          </p:cNvPr>
          <p:cNvSpPr/>
          <p:nvPr/>
        </p:nvSpPr>
        <p:spPr>
          <a:xfrm>
            <a:off x="5515147" y="4922502"/>
            <a:ext cx="60266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Tx/>
              <a:defRPr/>
            </a:pPr>
            <a:r>
              <a:rPr lang="en-US" sz="1600" b="1" kern="1200" dirty="0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</a:t>
            </a:r>
            <a:r>
              <a:rPr lang="en-US" sz="1600" b="1" kern="1200" dirty="0" err="1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zoom.us</a:t>
            </a:r>
            <a:r>
              <a:rPr lang="en-US" sz="1600" b="1" kern="1200" dirty="0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/j/734959521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4AB5BE-4E7C-6C43-9D7F-F6C2A8B7B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365" y="263498"/>
            <a:ext cx="3492500" cy="952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7AA43C-92E6-B443-BC77-42D672934A0D}"/>
              </a:ext>
            </a:extLst>
          </p:cNvPr>
          <p:cNvSpPr/>
          <p:nvPr/>
        </p:nvSpPr>
        <p:spPr>
          <a:xfrm>
            <a:off x="5750916" y="5920282"/>
            <a:ext cx="15199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@project_harbor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874E4E-A8DE-1C4D-8A8D-6F9DEDBA87A8}"/>
              </a:ext>
            </a:extLst>
          </p:cNvPr>
          <p:cNvSpPr/>
          <p:nvPr/>
        </p:nvSpPr>
        <p:spPr>
          <a:xfrm>
            <a:off x="7245554" y="5920281"/>
            <a:ext cx="28520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harbor-users@googlegroups.com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91F-E1E9-7542-95BE-2B4F0A5A4E63}"/>
              </a:ext>
            </a:extLst>
          </p:cNvPr>
          <p:cNvSpPr/>
          <p:nvPr/>
        </p:nvSpPr>
        <p:spPr>
          <a:xfrm>
            <a:off x="7245554" y="6170585"/>
            <a:ext cx="27029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harbor-</a:t>
            </a:r>
            <a:r>
              <a:rPr lang="en-US" altLang="zh-CN" sz="1400" u="sng" dirty="0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dev</a:t>
            </a:r>
            <a:r>
              <a:rPr lang="en-US" sz="1400" u="sng" dirty="0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@googlegroups.com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42C125-E913-DC44-89FF-78E329812231}"/>
              </a:ext>
            </a:extLst>
          </p:cNvPr>
          <p:cNvSpPr/>
          <p:nvPr/>
        </p:nvSpPr>
        <p:spPr>
          <a:xfrm>
            <a:off x="10097617" y="5915369"/>
            <a:ext cx="11480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#harbor</a:t>
            </a:r>
          </a:p>
          <a:p>
            <a:r>
              <a:rPr lang="en-US" sz="1400" u="sng" dirty="0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#harbor-dev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F30D2E-3FBF-DB48-A9E0-D843EF6512D7}"/>
              </a:ext>
            </a:extLst>
          </p:cNvPr>
          <p:cNvSpPr txBox="1"/>
          <p:nvPr/>
        </p:nvSpPr>
        <p:spPr>
          <a:xfrm>
            <a:off x="6081134" y="5641785"/>
            <a:ext cx="859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Twitter</a:t>
            </a:r>
            <a:endParaRPr lang="en-US" sz="1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E2E7D3-9633-1D47-A663-D3E291104DC3}"/>
              </a:ext>
            </a:extLst>
          </p:cNvPr>
          <p:cNvSpPr txBox="1"/>
          <p:nvPr/>
        </p:nvSpPr>
        <p:spPr>
          <a:xfrm>
            <a:off x="8086704" y="5641785"/>
            <a:ext cx="883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Maillist</a:t>
            </a:r>
            <a:endParaRPr lang="en-US" sz="1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FD6E2C-D2BC-8844-88CC-69F656ABB616}"/>
              </a:ext>
            </a:extLst>
          </p:cNvPr>
          <p:cNvSpPr txBox="1"/>
          <p:nvPr/>
        </p:nvSpPr>
        <p:spPr>
          <a:xfrm>
            <a:off x="10024307" y="5641785"/>
            <a:ext cx="16289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Slack</a:t>
            </a:r>
            <a:r>
              <a:rPr lang="zh-CN" altLang="en-US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0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slack.cncf.io</a:t>
            </a:r>
            <a:r>
              <a:rPr lang="en-US" altLang="zh-CN" sz="1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Shape 58">
            <a:extLst>
              <a:ext uri="{FF2B5EF4-FFF2-40B4-BE49-F238E27FC236}">
                <a16:creationId xmlns:a16="http://schemas.microsoft.com/office/drawing/2014/main" id="{BBC9C613-20E9-0244-A286-5AF822812B8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4413" r="24964"/>
          <a:stretch/>
        </p:blipFill>
        <p:spPr>
          <a:xfrm>
            <a:off x="138113" y="340600"/>
            <a:ext cx="5377034" cy="61170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6304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2CA5B-1427-C741-84F9-C57406A18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Harbor</a:t>
            </a:r>
            <a:r>
              <a:rPr lang="zh-CN" altLang="en-US" dirty="0"/>
              <a:t> </a:t>
            </a:r>
            <a:r>
              <a:rPr lang="en-US" altLang="zh-CN" dirty="0"/>
              <a:t>team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en-US" altLang="zh-CN" dirty="0" err="1"/>
              <a:t>KubeCon</a:t>
            </a:r>
            <a:r>
              <a:rPr lang="zh-CN" altLang="en-US" dirty="0"/>
              <a:t> </a:t>
            </a:r>
            <a:r>
              <a:rPr lang="en-US" altLang="zh-CN" dirty="0"/>
              <a:t>Seattle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22C37-F7E6-9546-9917-C420407EC7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D5379-FD44-9044-8D11-87190849C6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 descr="A group of people standing in front of a building&#13;&#10;&#13;&#10;Description automatically generated">
            <a:extLst>
              <a:ext uri="{FF2B5EF4-FFF2-40B4-BE49-F238E27FC236}">
                <a16:creationId xmlns:a16="http://schemas.microsoft.com/office/drawing/2014/main" id="{D57F1434-FAB2-E040-BEB2-7A0E6210E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44" y="1485481"/>
            <a:ext cx="5833233" cy="43749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A group of people standing in a room&#13;&#10;&#13;&#10;Description automatically generated">
            <a:extLst>
              <a:ext uri="{FF2B5EF4-FFF2-40B4-BE49-F238E27FC236}">
                <a16:creationId xmlns:a16="http://schemas.microsoft.com/office/drawing/2014/main" id="{95EBD533-BB8F-664A-B045-E0E75F0F2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526" y="1485481"/>
            <a:ext cx="5834244" cy="43749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69879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BC1A8-50DD-BA4F-AD65-9758845F7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Harbor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Keynotes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err="1"/>
              <a:t>KubeCon</a:t>
            </a:r>
            <a:r>
              <a:rPr lang="zh-CN" altLang="en-US" dirty="0"/>
              <a:t> </a:t>
            </a:r>
            <a:r>
              <a:rPr lang="en-US" altLang="zh-CN" dirty="0"/>
              <a:t>Seattle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D01487-766F-6F4B-86E6-0285F15382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E859A-CBC9-3C41-A7D0-A8C446FD3A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10" name="Picture 9" descr="A group of people sitting in front of a crowd&#13;&#10;&#13;&#10;Description automatically generated">
            <a:extLst>
              <a:ext uri="{FF2B5EF4-FFF2-40B4-BE49-F238E27FC236}">
                <a16:creationId xmlns:a16="http://schemas.microsoft.com/office/drawing/2014/main" id="{12972740-6589-4049-8A6E-BCB66801B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7" y="1578413"/>
            <a:ext cx="12192000" cy="469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78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8289B-4A7A-4F49-9311-7CCAB4A03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Harbor</a:t>
            </a:r>
            <a:r>
              <a:rPr lang="zh-CN" altLang="en-US" dirty="0"/>
              <a:t> </a:t>
            </a:r>
            <a:r>
              <a:rPr lang="en-US" altLang="zh-CN" dirty="0"/>
              <a:t>introduction</a:t>
            </a:r>
            <a:r>
              <a:rPr lang="zh-CN" altLang="en-US" dirty="0"/>
              <a:t> </a:t>
            </a:r>
            <a:r>
              <a:rPr lang="en-US" altLang="zh-CN" dirty="0"/>
              <a:t>Session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DE78D7-5607-774C-B931-0879894317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 descr="A group of people watching television in a room&#13;&#10;&#13;&#10;Description automatically generated">
            <a:extLst>
              <a:ext uri="{FF2B5EF4-FFF2-40B4-BE49-F238E27FC236}">
                <a16:creationId xmlns:a16="http://schemas.microsoft.com/office/drawing/2014/main" id="{6EA10913-418F-6C45-A0B5-35AA5CFED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74" y="1731863"/>
            <a:ext cx="5433847" cy="407538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" name="Picture 9" descr="A person standing in front of a computer screen&#13;&#10;&#13;&#10;Description automatically generated">
            <a:extLst>
              <a:ext uri="{FF2B5EF4-FFF2-40B4-BE49-F238E27FC236}">
                <a16:creationId xmlns:a16="http://schemas.microsoft.com/office/drawing/2014/main" id="{D77D7949-048E-624C-8591-968561533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186" y="1731863"/>
            <a:ext cx="5519512" cy="413963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DAE104-16D0-9E45-9A62-BFF63198AB5E}"/>
              </a:ext>
            </a:extLst>
          </p:cNvPr>
          <p:cNvSpPr txBox="1"/>
          <p:nvPr/>
        </p:nvSpPr>
        <p:spPr>
          <a:xfrm>
            <a:off x="3644046" y="6078686"/>
            <a:ext cx="490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270</a:t>
            </a:r>
            <a:r>
              <a:rPr lang="zh-CN" altLang="en-US" dirty="0"/>
              <a:t> </a:t>
            </a:r>
            <a:r>
              <a:rPr lang="en-US" altLang="zh-CN" dirty="0"/>
              <a:t>peoples</a:t>
            </a:r>
            <a:r>
              <a:rPr lang="zh-CN" altLang="en-US" dirty="0"/>
              <a:t> </a:t>
            </a:r>
            <a:r>
              <a:rPr lang="en-US" altLang="zh-CN" dirty="0"/>
              <a:t>registered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session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880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0883C-E972-9D48-BB5D-DDB8B09A6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Harbor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Dragonfly</a:t>
            </a:r>
            <a:r>
              <a:rPr lang="zh-CN" altLang="en-US" dirty="0"/>
              <a:t> </a:t>
            </a:r>
            <a:r>
              <a:rPr lang="en-US" altLang="zh-CN" dirty="0"/>
              <a:t>session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CE9BB-D135-E544-BF13-9708303EA8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 descr="A flat screen television&#13;&#10;&#13;&#10;Description automatically generated">
            <a:extLst>
              <a:ext uri="{FF2B5EF4-FFF2-40B4-BE49-F238E27FC236}">
                <a16:creationId xmlns:a16="http://schemas.microsoft.com/office/drawing/2014/main" id="{AE68180D-03D3-9F43-9F38-EE55A8C25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21" y="1540084"/>
            <a:ext cx="5633546" cy="42251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A flat screen tv sitting in a room&#13;&#10;&#13;&#10;Description automatically generated">
            <a:extLst>
              <a:ext uri="{FF2B5EF4-FFF2-40B4-BE49-F238E27FC236}">
                <a16:creationId xmlns:a16="http://schemas.microsoft.com/office/drawing/2014/main" id="{C6924E38-5F92-7C41-9643-65FBB5090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776" y="1540084"/>
            <a:ext cx="5633545" cy="42251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E55115-3437-E141-A977-E3504EB2885B}"/>
              </a:ext>
            </a:extLst>
          </p:cNvPr>
          <p:cNvSpPr txBox="1"/>
          <p:nvPr/>
        </p:nvSpPr>
        <p:spPr>
          <a:xfrm>
            <a:off x="3644046" y="6078686"/>
            <a:ext cx="490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180</a:t>
            </a:r>
            <a:r>
              <a:rPr lang="zh-CN" altLang="en-US" dirty="0"/>
              <a:t> </a:t>
            </a:r>
            <a:r>
              <a:rPr lang="en-US" altLang="zh-CN" dirty="0"/>
              <a:t>peoples</a:t>
            </a:r>
            <a:r>
              <a:rPr lang="zh-CN" altLang="en-US" dirty="0"/>
              <a:t> </a:t>
            </a:r>
            <a:r>
              <a:rPr lang="en-US" altLang="zh-CN" dirty="0"/>
              <a:t>registered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session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EB8A9-E71C-5D41-805C-34882BDC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Harbor</a:t>
            </a:r>
            <a:r>
              <a:rPr lang="zh-CN" altLang="en-US" dirty="0"/>
              <a:t> </a:t>
            </a:r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dive</a:t>
            </a:r>
            <a:r>
              <a:rPr lang="zh-CN" altLang="en-US" dirty="0"/>
              <a:t> </a:t>
            </a:r>
            <a:r>
              <a:rPr lang="en-US" altLang="zh-CN" dirty="0"/>
              <a:t>session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C46E18-8D5F-E642-A06A-B24A367976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 descr="A room with a large screen&#13;&#10;&#13;&#10;Description automatically generated">
            <a:extLst>
              <a:ext uri="{FF2B5EF4-FFF2-40B4-BE49-F238E27FC236}">
                <a16:creationId xmlns:a16="http://schemas.microsoft.com/office/drawing/2014/main" id="{542E4712-0B3D-1E4A-9639-233E7518C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373" y="1346731"/>
            <a:ext cx="3633427" cy="48445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A person standing in front of a computer&#13;&#10;&#13;&#10;Description automatically generated">
            <a:extLst>
              <a:ext uri="{FF2B5EF4-FFF2-40B4-BE49-F238E27FC236}">
                <a16:creationId xmlns:a16="http://schemas.microsoft.com/office/drawing/2014/main" id="{4E994718-0338-CE47-B75E-81FDBA489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358" y="1351634"/>
            <a:ext cx="3658261" cy="48776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BDDC1A-D2D3-E841-9472-629D5EF2E491}"/>
              </a:ext>
            </a:extLst>
          </p:cNvPr>
          <p:cNvSpPr txBox="1"/>
          <p:nvPr/>
        </p:nvSpPr>
        <p:spPr>
          <a:xfrm>
            <a:off x="3644046" y="6276301"/>
            <a:ext cx="490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160</a:t>
            </a:r>
            <a:r>
              <a:rPr lang="zh-CN" altLang="en-US" dirty="0"/>
              <a:t> </a:t>
            </a:r>
            <a:r>
              <a:rPr lang="en-US" altLang="zh-CN" dirty="0"/>
              <a:t>peoples</a:t>
            </a:r>
            <a:r>
              <a:rPr lang="zh-CN" altLang="en-US" dirty="0"/>
              <a:t> </a:t>
            </a:r>
            <a:r>
              <a:rPr lang="en-US" altLang="zh-CN" dirty="0"/>
              <a:t>registered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session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78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35568-17BB-3B40-B01E-A25E3DBA6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Meet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Helm</a:t>
            </a:r>
            <a:r>
              <a:rPr lang="zh-CN" altLang="en-US" dirty="0"/>
              <a:t> </a:t>
            </a:r>
            <a:r>
              <a:rPr lang="en-US" altLang="zh-CN" dirty="0"/>
              <a:t>maintainer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A9A46-74F4-5E4D-BD4C-5A949A22F0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A group of people posing for the camera&#13;&#10;&#13;&#10;Description automatically generated">
            <a:extLst>
              <a:ext uri="{FF2B5EF4-FFF2-40B4-BE49-F238E27FC236}">
                <a16:creationId xmlns:a16="http://schemas.microsoft.com/office/drawing/2014/main" id="{0141F18C-3E94-D04E-9A35-3F5A32F23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230" y="1312955"/>
            <a:ext cx="6744631" cy="50570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E09689-CE43-7649-AAFA-B28DA5D738E4}"/>
              </a:ext>
            </a:extLst>
          </p:cNvPr>
          <p:cNvSpPr txBox="1"/>
          <p:nvPr/>
        </p:nvSpPr>
        <p:spPr>
          <a:xfrm>
            <a:off x="9417270" y="3656822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3"/>
              </a:rPr>
              <a:t>Jason Hansen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52415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3D5ED-E367-3648-9676-CCBE21376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A86B8-487C-744C-ACE6-75084C8744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Everything</a:t>
            </a:r>
            <a:r>
              <a:rPr lang="zh-CN" altLang="en-US" dirty="0"/>
              <a:t> </a:t>
            </a:r>
            <a:r>
              <a:rPr lang="en-US" altLang="zh-CN" dirty="0"/>
              <a:t>related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community</a:t>
            </a:r>
            <a:r>
              <a:rPr lang="zh-CN" altLang="en-US" dirty="0"/>
              <a:t> </a:t>
            </a:r>
            <a:r>
              <a:rPr lang="en-US" altLang="zh-CN" dirty="0"/>
              <a:t>(5</a:t>
            </a:r>
            <a:r>
              <a:rPr lang="zh-CN" altLang="en-US" dirty="0"/>
              <a:t> </a:t>
            </a:r>
            <a:r>
              <a:rPr lang="en-US" altLang="zh-CN" dirty="0"/>
              <a:t>mins)</a:t>
            </a:r>
          </a:p>
          <a:p>
            <a:r>
              <a:rPr lang="en-US" altLang="zh-CN" dirty="0" err="1"/>
              <a:t>KubeCon</a:t>
            </a:r>
            <a:r>
              <a:rPr lang="zh-CN" altLang="en-US" dirty="0"/>
              <a:t> </a:t>
            </a:r>
            <a:r>
              <a:rPr lang="en-US" altLang="zh-CN" dirty="0"/>
              <a:t>Seattle</a:t>
            </a:r>
            <a:r>
              <a:rPr lang="zh-CN" altLang="en-US" dirty="0"/>
              <a:t> </a:t>
            </a:r>
            <a:r>
              <a:rPr lang="en-US" altLang="zh-CN" dirty="0"/>
              <a:t>sharing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Steven</a:t>
            </a:r>
            <a:r>
              <a:rPr lang="zh-CN" altLang="en-US" dirty="0"/>
              <a:t> </a:t>
            </a:r>
            <a:r>
              <a:rPr lang="en-US" altLang="zh-CN" dirty="0"/>
              <a:t>Z</a:t>
            </a:r>
            <a:r>
              <a:rPr lang="zh-CN" altLang="en-US" dirty="0"/>
              <a:t> </a:t>
            </a:r>
            <a:r>
              <a:rPr lang="en-US" altLang="zh-CN" dirty="0"/>
              <a:t>(10</a:t>
            </a:r>
            <a:r>
              <a:rPr lang="zh-CN" altLang="en-US" dirty="0"/>
              <a:t> </a:t>
            </a:r>
            <a:r>
              <a:rPr lang="en-US" altLang="zh-CN" dirty="0"/>
              <a:t>mins)</a:t>
            </a:r>
          </a:p>
          <a:p>
            <a:r>
              <a:rPr lang="en-US" altLang="zh-CN" b="1" dirty="0">
                <a:solidFill>
                  <a:srgbClr val="0070C0"/>
                </a:solidFill>
              </a:rPr>
              <a:t>V1.8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plan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introduction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by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Daniel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J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and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Steven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Z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(25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mins)</a:t>
            </a:r>
          </a:p>
          <a:p>
            <a:r>
              <a:rPr lang="en-US" altLang="zh-CN" dirty="0"/>
              <a:t>Project</a:t>
            </a:r>
            <a:r>
              <a:rPr lang="zh-CN" altLang="en-US" dirty="0"/>
              <a:t> </a:t>
            </a:r>
            <a:r>
              <a:rPr lang="en-US" altLang="zh-CN" dirty="0" err="1"/>
              <a:t>harborctl</a:t>
            </a:r>
            <a:r>
              <a:rPr lang="zh-CN" altLang="en-US" dirty="0"/>
              <a:t> </a:t>
            </a:r>
            <a:r>
              <a:rPr lang="en-US" altLang="zh-CN" dirty="0"/>
              <a:t>updates</a:t>
            </a:r>
            <a:r>
              <a:rPr lang="zh-CN" altLang="en-US" dirty="0"/>
              <a:t> </a:t>
            </a:r>
            <a:r>
              <a:rPr lang="en-US" altLang="zh-CN" dirty="0"/>
              <a:t>(10</a:t>
            </a:r>
            <a:r>
              <a:rPr lang="zh-CN" altLang="en-US" dirty="0"/>
              <a:t> </a:t>
            </a:r>
            <a:r>
              <a:rPr lang="en-US" altLang="zh-CN" dirty="0"/>
              <a:t>mins)</a:t>
            </a:r>
          </a:p>
          <a:p>
            <a:r>
              <a:rPr lang="en-US" altLang="zh-CN" dirty="0"/>
              <a:t>Q&amp;A</a:t>
            </a:r>
            <a:r>
              <a:rPr lang="zh-CN" altLang="en-US" dirty="0"/>
              <a:t> </a:t>
            </a:r>
            <a:r>
              <a:rPr lang="en-US" altLang="zh-CN" dirty="0"/>
              <a:t>(10</a:t>
            </a:r>
            <a:r>
              <a:rPr lang="zh-CN" altLang="en-US" dirty="0"/>
              <a:t> </a:t>
            </a:r>
            <a:r>
              <a:rPr lang="en-US" altLang="zh-CN" dirty="0"/>
              <a:t>mins)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CCAF8-B5FF-A14B-B238-5F650DB52D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  <a:tabLst/>
                <a:defRPr/>
              </a:pPr>
              <a:t>16</a:t>
            </a:fld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1488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4619A-0853-E348-957F-E0557610A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V1.8</a:t>
            </a:r>
            <a:r>
              <a:rPr lang="zh-CN" altLang="en-US" dirty="0"/>
              <a:t> </a:t>
            </a:r>
            <a:r>
              <a:rPr lang="en-US" altLang="zh-CN" dirty="0"/>
              <a:t>release</a:t>
            </a:r>
            <a:r>
              <a:rPr lang="zh-CN" altLang="en-US" dirty="0"/>
              <a:t> </a:t>
            </a:r>
            <a:r>
              <a:rPr lang="en-US" altLang="zh-CN" dirty="0"/>
              <a:t>plan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P0</a:t>
            </a:r>
            <a:r>
              <a:rPr lang="zh-CN" altLang="en-US" dirty="0"/>
              <a:t> </a:t>
            </a:r>
            <a:r>
              <a:rPr lang="en-US" altLang="zh-CN" dirty="0"/>
              <a:t>items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3D6A7-0BFA-5449-9CE9-68E0BF01E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7339" y="5044452"/>
            <a:ext cx="11684700" cy="725727"/>
          </a:xfrm>
        </p:spPr>
        <p:txBody>
          <a:bodyPr/>
          <a:lstStyle/>
          <a:p>
            <a:pPr marL="6350" indent="0" algn="ctr">
              <a:buNone/>
            </a:pPr>
            <a:r>
              <a:rPr lang="en-US" altLang="zh-CN" dirty="0"/>
              <a:t>Welcome</a:t>
            </a:r>
            <a:r>
              <a:rPr lang="zh-CN" altLang="en-US" dirty="0"/>
              <a:t> </a:t>
            </a:r>
            <a:r>
              <a:rPr lang="en-US" altLang="zh-CN" b="1" i="1" dirty="0">
                <a:solidFill>
                  <a:srgbClr val="00B050"/>
                </a:solidFill>
              </a:rPr>
              <a:t>Daniel</a:t>
            </a:r>
            <a:r>
              <a:rPr lang="zh-CN" altLang="en-US" b="1" i="1" dirty="0">
                <a:solidFill>
                  <a:srgbClr val="00B050"/>
                </a:solidFill>
              </a:rPr>
              <a:t> </a:t>
            </a:r>
            <a:r>
              <a:rPr lang="en-US" altLang="zh-CN" b="1" i="1" dirty="0">
                <a:solidFill>
                  <a:srgbClr val="00B050"/>
                </a:solidFill>
              </a:rPr>
              <a:t>Jiang</a:t>
            </a:r>
            <a:r>
              <a:rPr lang="en-US" altLang="zh-CN" dirty="0"/>
              <a:t>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7C976-FFF0-2F41-ABFB-56DEEF48D8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 descr="A picture containing dryer&#13;&#10;&#13;&#10;Description automatically generated">
            <a:extLst>
              <a:ext uri="{FF2B5EF4-FFF2-40B4-BE49-F238E27FC236}">
                <a16:creationId xmlns:a16="http://schemas.microsoft.com/office/drawing/2014/main" id="{A624405B-2CC8-8B43-BFF1-7F3A95091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842" y="1742843"/>
            <a:ext cx="3301609" cy="330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303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83069-CC3B-4D43-82C1-1AA5FFAF4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V1.8</a:t>
            </a:r>
            <a:r>
              <a:rPr lang="zh-CN" altLang="en-US" dirty="0"/>
              <a:t> </a:t>
            </a:r>
            <a:r>
              <a:rPr lang="en-US" altLang="zh-CN" dirty="0"/>
              <a:t>release</a:t>
            </a:r>
            <a:r>
              <a:rPr lang="zh-CN" altLang="en-US" dirty="0"/>
              <a:t> </a:t>
            </a:r>
            <a:r>
              <a:rPr lang="en-US" altLang="zh-CN" dirty="0"/>
              <a:t>plan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P1</a:t>
            </a:r>
            <a:r>
              <a:rPr lang="zh-CN" altLang="en-US" dirty="0"/>
              <a:t> </a:t>
            </a:r>
            <a:r>
              <a:rPr lang="en-US" altLang="zh-CN" dirty="0"/>
              <a:t>items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6645E4-A8D4-DF40-A7A2-0803CEA57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i="1" dirty="0" err="1">
                <a:solidFill>
                  <a:srgbClr val="0070C0"/>
                </a:solidFill>
              </a:rPr>
              <a:t>harborctl</a:t>
            </a:r>
            <a:r>
              <a:rPr lang="zh-CN" altLang="en-US" sz="2800" dirty="0"/>
              <a:t> </a:t>
            </a:r>
            <a:r>
              <a:rPr lang="en-US" altLang="zh-CN" sz="2800" dirty="0"/>
              <a:t>by</a:t>
            </a:r>
            <a:r>
              <a:rPr lang="zh-CN" altLang="en-US" sz="2800" dirty="0"/>
              <a:t> </a:t>
            </a:r>
            <a:r>
              <a:rPr lang="en-US" altLang="zh-CN" sz="2800" dirty="0"/>
              <a:t>Fei</a:t>
            </a:r>
            <a:r>
              <a:rPr lang="zh-CN" altLang="en-US" sz="2800" dirty="0"/>
              <a:t> </a:t>
            </a:r>
            <a:r>
              <a:rPr lang="en-US" altLang="zh-CN" sz="2800" dirty="0" err="1"/>
              <a:t>Sun@Liulishuo</a:t>
            </a:r>
            <a:endParaRPr lang="en-US" altLang="zh-CN" sz="2800" dirty="0"/>
          </a:p>
          <a:p>
            <a:r>
              <a:rPr lang="en-US" altLang="zh-CN" sz="2800" i="1" dirty="0">
                <a:solidFill>
                  <a:srgbClr val="0070C0"/>
                </a:solidFill>
              </a:rPr>
              <a:t>webhook/notifications</a:t>
            </a:r>
            <a:r>
              <a:rPr lang="zh-CN" altLang="en-US" sz="2800" i="1" dirty="0">
                <a:solidFill>
                  <a:srgbClr val="0070C0"/>
                </a:solidFill>
              </a:rPr>
              <a:t> </a:t>
            </a:r>
            <a:r>
              <a:rPr lang="en-US" altLang="zh-CN" sz="2800" dirty="0"/>
              <a:t>by</a:t>
            </a:r>
            <a:r>
              <a:rPr lang="zh-CN" altLang="en-US" sz="2800" dirty="0"/>
              <a:t> </a:t>
            </a:r>
            <a:r>
              <a:rPr lang="en-US" altLang="zh-CN" sz="2800" dirty="0" err="1"/>
              <a:t>Ming@Netease</a:t>
            </a:r>
            <a:endParaRPr lang="en-US" altLang="zh-CN" sz="2800" dirty="0"/>
          </a:p>
          <a:p>
            <a:r>
              <a:rPr lang="en-US" altLang="zh-CN" sz="2800" i="1" dirty="0">
                <a:solidFill>
                  <a:srgbClr val="0070C0"/>
                </a:solidFill>
              </a:rPr>
              <a:t>Application</a:t>
            </a:r>
            <a:r>
              <a:rPr lang="zh-CN" altLang="en-US" sz="2800" i="1" dirty="0">
                <a:solidFill>
                  <a:srgbClr val="0070C0"/>
                </a:solidFill>
              </a:rPr>
              <a:t> </a:t>
            </a:r>
            <a:r>
              <a:rPr lang="en-US" altLang="zh-CN" sz="2800" i="1" dirty="0">
                <a:solidFill>
                  <a:srgbClr val="0070C0"/>
                </a:solidFill>
              </a:rPr>
              <a:t>package</a:t>
            </a:r>
            <a:r>
              <a:rPr lang="zh-CN" altLang="en-US" sz="2800" i="1" dirty="0">
                <a:solidFill>
                  <a:srgbClr val="0070C0"/>
                </a:solidFill>
              </a:rPr>
              <a:t> </a:t>
            </a:r>
            <a:r>
              <a:rPr lang="en-US" altLang="zh-CN" sz="2800" i="1" dirty="0">
                <a:solidFill>
                  <a:srgbClr val="0070C0"/>
                </a:solidFill>
              </a:rPr>
              <a:t>(</a:t>
            </a:r>
            <a:r>
              <a:rPr lang="en-US" altLang="zh-CN" sz="2800" i="1" dirty="0" err="1">
                <a:solidFill>
                  <a:srgbClr val="0070C0"/>
                </a:solidFill>
              </a:rPr>
              <a:t>chart&amp;images</a:t>
            </a:r>
            <a:r>
              <a:rPr lang="en-US" altLang="zh-CN" sz="2800" i="1" dirty="0">
                <a:solidFill>
                  <a:srgbClr val="0070C0"/>
                </a:solidFill>
              </a:rPr>
              <a:t>)</a:t>
            </a:r>
            <a:r>
              <a:rPr lang="zh-CN" altLang="en-US" sz="2800" i="1" dirty="0">
                <a:solidFill>
                  <a:srgbClr val="0070C0"/>
                </a:solidFill>
              </a:rPr>
              <a:t> </a:t>
            </a:r>
            <a:r>
              <a:rPr lang="en-US" altLang="zh-CN" sz="2800" i="1" dirty="0">
                <a:solidFill>
                  <a:srgbClr val="0070C0"/>
                </a:solidFill>
              </a:rPr>
              <a:t>export</a:t>
            </a:r>
            <a:r>
              <a:rPr lang="zh-CN" altLang="en-US" sz="2800" i="1" dirty="0">
                <a:solidFill>
                  <a:srgbClr val="0070C0"/>
                </a:solidFill>
              </a:rPr>
              <a:t> </a:t>
            </a:r>
            <a:r>
              <a:rPr lang="en-US" altLang="zh-CN" sz="2800" i="1" dirty="0">
                <a:solidFill>
                  <a:srgbClr val="0070C0"/>
                </a:solidFill>
              </a:rPr>
              <a:t>and</a:t>
            </a:r>
            <a:r>
              <a:rPr lang="zh-CN" altLang="en-US" sz="2800" i="1" dirty="0">
                <a:solidFill>
                  <a:srgbClr val="0070C0"/>
                </a:solidFill>
              </a:rPr>
              <a:t> </a:t>
            </a:r>
            <a:r>
              <a:rPr lang="en-US" altLang="zh-CN" sz="2800" i="1" dirty="0">
                <a:solidFill>
                  <a:srgbClr val="0070C0"/>
                </a:solidFill>
              </a:rPr>
              <a:t>import</a:t>
            </a:r>
            <a:r>
              <a:rPr lang="zh-CN" altLang="en-US" sz="2800" i="1" dirty="0">
                <a:solidFill>
                  <a:srgbClr val="0070C0"/>
                </a:solidFill>
              </a:rPr>
              <a:t> </a:t>
            </a:r>
            <a:r>
              <a:rPr lang="en-US" altLang="zh-CN" sz="2800" dirty="0"/>
              <a:t>by</a:t>
            </a:r>
            <a:r>
              <a:rPr lang="zh-CN" altLang="en-US" sz="2800" dirty="0"/>
              <a:t> </a:t>
            </a:r>
            <a:r>
              <a:rPr lang="en-US" altLang="zh-CN" sz="2800" dirty="0" err="1"/>
              <a:t>Rayan@Tencent</a:t>
            </a:r>
            <a:endParaRPr lang="en-US" altLang="zh-CN" sz="2800" dirty="0"/>
          </a:p>
          <a:p>
            <a:r>
              <a:rPr lang="en-US" altLang="zh-CN" sz="2800" i="1" dirty="0">
                <a:solidFill>
                  <a:srgbClr val="0070C0"/>
                </a:solidFill>
              </a:rPr>
              <a:t>replication</a:t>
            </a:r>
            <a:r>
              <a:rPr lang="zh-CN" altLang="en-US" sz="2800" i="1" dirty="0">
                <a:solidFill>
                  <a:srgbClr val="0070C0"/>
                </a:solidFill>
              </a:rPr>
              <a:t> </a:t>
            </a:r>
            <a:r>
              <a:rPr lang="en-US" altLang="zh-CN" sz="2800" i="1" dirty="0">
                <a:solidFill>
                  <a:srgbClr val="0070C0"/>
                </a:solidFill>
              </a:rPr>
              <a:t>ng</a:t>
            </a:r>
            <a:r>
              <a:rPr lang="zh-CN" altLang="en-US" sz="2800" i="1" dirty="0">
                <a:solidFill>
                  <a:srgbClr val="0070C0"/>
                </a:solidFill>
              </a:rPr>
              <a:t> </a:t>
            </a:r>
            <a:r>
              <a:rPr lang="en-US" altLang="zh-CN" sz="2800" dirty="0"/>
              <a:t>by</a:t>
            </a:r>
            <a:r>
              <a:rPr lang="zh-CN" altLang="en-US" sz="2800" dirty="0"/>
              <a:t> </a:t>
            </a:r>
            <a:r>
              <a:rPr lang="en-US" altLang="zh-CN" sz="2800" dirty="0"/>
              <a:t>replication</a:t>
            </a:r>
            <a:r>
              <a:rPr lang="zh-CN" altLang="en-US" sz="2800" dirty="0"/>
              <a:t> </a:t>
            </a:r>
            <a:r>
              <a:rPr lang="en-US" altLang="zh-CN" sz="2800" dirty="0"/>
              <a:t>WG</a:t>
            </a:r>
          </a:p>
          <a:p>
            <a:pPr lvl="1"/>
            <a:r>
              <a:rPr lang="en-US" altLang="zh-CN" sz="1800" dirty="0"/>
              <a:t>Steven</a:t>
            </a:r>
            <a:r>
              <a:rPr lang="zh-CN" altLang="en-US" sz="1800" dirty="0"/>
              <a:t> </a:t>
            </a:r>
            <a:r>
              <a:rPr lang="en-US" altLang="zh-CN" sz="1800" dirty="0"/>
              <a:t>Z</a:t>
            </a:r>
            <a:r>
              <a:rPr lang="zh-CN" altLang="en-US" sz="1800" dirty="0"/>
              <a:t> </a:t>
            </a:r>
            <a:r>
              <a:rPr lang="en-US" altLang="zh-CN" sz="1800" dirty="0"/>
              <a:t>&amp;</a:t>
            </a:r>
            <a:r>
              <a:rPr lang="zh-CN" altLang="en-US" sz="1800" dirty="0"/>
              <a:t> </a:t>
            </a:r>
            <a:r>
              <a:rPr lang="en-US" altLang="zh-CN" sz="1800" dirty="0" err="1"/>
              <a:t>Wenkai</a:t>
            </a:r>
            <a:r>
              <a:rPr lang="zh-CN" altLang="en-US" sz="1800" dirty="0"/>
              <a:t> </a:t>
            </a:r>
            <a:r>
              <a:rPr lang="en-US" altLang="zh-CN" sz="1800" dirty="0"/>
              <a:t>yin</a:t>
            </a:r>
            <a:r>
              <a:rPr lang="zh-CN" altLang="en-US" sz="1800" dirty="0"/>
              <a:t> </a:t>
            </a:r>
            <a:r>
              <a:rPr lang="en-US" altLang="zh-CN" sz="1800" dirty="0"/>
              <a:t>@VMware</a:t>
            </a:r>
          </a:p>
          <a:p>
            <a:pPr lvl="1"/>
            <a:r>
              <a:rPr lang="en-US" altLang="zh-CN" sz="1800" dirty="0"/>
              <a:t>De</a:t>
            </a:r>
            <a:r>
              <a:rPr lang="zh-CN" altLang="en-US" sz="1800" dirty="0"/>
              <a:t> </a:t>
            </a:r>
            <a:r>
              <a:rPr lang="en-US" altLang="zh-CN" sz="1800" dirty="0" err="1"/>
              <a:t>chen@CaiCloud</a:t>
            </a:r>
            <a:endParaRPr lang="en-US" altLang="zh-CN" sz="1800" dirty="0"/>
          </a:p>
          <a:p>
            <a:pPr lvl="1"/>
            <a:r>
              <a:rPr lang="en-US" altLang="zh-CN" sz="1800" dirty="0"/>
              <a:t>Frank</a:t>
            </a:r>
            <a:r>
              <a:rPr lang="zh-CN" altLang="en-US" sz="1800" dirty="0"/>
              <a:t> </a:t>
            </a:r>
            <a:r>
              <a:rPr lang="en-US" altLang="zh-CN" sz="1800" dirty="0"/>
              <a:t>Kong</a:t>
            </a:r>
            <a:r>
              <a:rPr lang="zh-CN" altLang="en-US" sz="1800" dirty="0"/>
              <a:t> </a:t>
            </a:r>
            <a:r>
              <a:rPr lang="en-US" altLang="zh-CN" sz="1800" dirty="0"/>
              <a:t>@Qihu360</a:t>
            </a:r>
          </a:p>
          <a:p>
            <a:pPr lvl="1"/>
            <a:r>
              <a:rPr lang="en-US" altLang="zh-CN" sz="1800" dirty="0"/>
              <a:t>Yuan</a:t>
            </a:r>
            <a:r>
              <a:rPr lang="zh-CN" altLang="en-US" sz="1800" dirty="0"/>
              <a:t> </a:t>
            </a:r>
            <a:r>
              <a:rPr lang="en-US" altLang="zh-CN" sz="1800" dirty="0"/>
              <a:t>Lei</a:t>
            </a:r>
            <a:r>
              <a:rPr lang="zh-CN" altLang="en-US" sz="1800" dirty="0"/>
              <a:t> </a:t>
            </a:r>
            <a:r>
              <a:rPr lang="en-US" altLang="zh-CN" sz="1800" dirty="0"/>
              <a:t>@Huawei</a:t>
            </a:r>
          </a:p>
          <a:p>
            <a:pPr lvl="1"/>
            <a:r>
              <a:rPr lang="en-US" altLang="zh-CN" sz="1800" dirty="0"/>
              <a:t>Ming</a:t>
            </a:r>
            <a:r>
              <a:rPr lang="zh-CN" altLang="en-US" sz="1800" dirty="0"/>
              <a:t> </a:t>
            </a:r>
            <a:r>
              <a:rPr lang="en-US" altLang="zh-CN" sz="1800" dirty="0"/>
              <a:t>@</a:t>
            </a:r>
            <a:r>
              <a:rPr lang="en-US" altLang="zh-CN" sz="1800" dirty="0" err="1"/>
              <a:t>Netease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9FA4E-B720-1A43-A583-2056805F4A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826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3D5ED-E367-3648-9676-CCBE21376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A86B8-487C-744C-ACE6-75084C8744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Everything</a:t>
            </a:r>
            <a:r>
              <a:rPr lang="zh-CN" altLang="en-US" dirty="0"/>
              <a:t> </a:t>
            </a:r>
            <a:r>
              <a:rPr lang="en-US" altLang="zh-CN" dirty="0"/>
              <a:t>related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community</a:t>
            </a:r>
            <a:r>
              <a:rPr lang="zh-CN" altLang="en-US" dirty="0"/>
              <a:t> </a:t>
            </a:r>
            <a:r>
              <a:rPr lang="en-US" altLang="zh-CN" dirty="0"/>
              <a:t>(5</a:t>
            </a:r>
            <a:r>
              <a:rPr lang="zh-CN" altLang="en-US" dirty="0"/>
              <a:t> </a:t>
            </a:r>
            <a:r>
              <a:rPr lang="en-US" altLang="zh-CN" dirty="0"/>
              <a:t>mins)</a:t>
            </a:r>
          </a:p>
          <a:p>
            <a:r>
              <a:rPr lang="en-US" altLang="zh-CN" dirty="0" err="1"/>
              <a:t>KubeCon</a:t>
            </a:r>
            <a:r>
              <a:rPr lang="zh-CN" altLang="en-US" dirty="0"/>
              <a:t> </a:t>
            </a:r>
            <a:r>
              <a:rPr lang="en-US" altLang="zh-CN" dirty="0"/>
              <a:t>Seattle</a:t>
            </a:r>
            <a:r>
              <a:rPr lang="zh-CN" altLang="en-US" dirty="0"/>
              <a:t> </a:t>
            </a:r>
            <a:r>
              <a:rPr lang="en-US" altLang="zh-CN" dirty="0"/>
              <a:t>sharing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Steven</a:t>
            </a:r>
            <a:r>
              <a:rPr lang="zh-CN" altLang="en-US" dirty="0"/>
              <a:t> </a:t>
            </a:r>
            <a:r>
              <a:rPr lang="en-US" altLang="zh-CN" dirty="0"/>
              <a:t>Z</a:t>
            </a:r>
            <a:r>
              <a:rPr lang="zh-CN" altLang="en-US" dirty="0"/>
              <a:t> </a:t>
            </a:r>
            <a:r>
              <a:rPr lang="en-US" altLang="zh-CN" dirty="0"/>
              <a:t>(10</a:t>
            </a:r>
            <a:r>
              <a:rPr lang="zh-CN" altLang="en-US" dirty="0"/>
              <a:t> </a:t>
            </a:r>
            <a:r>
              <a:rPr lang="en-US" altLang="zh-CN" dirty="0"/>
              <a:t>mins)</a:t>
            </a:r>
          </a:p>
          <a:p>
            <a:r>
              <a:rPr lang="en-US" altLang="zh-CN" dirty="0"/>
              <a:t>V1.8</a:t>
            </a:r>
            <a:r>
              <a:rPr lang="zh-CN" altLang="en-US" dirty="0"/>
              <a:t> </a:t>
            </a:r>
            <a:r>
              <a:rPr lang="en-US" altLang="zh-CN" dirty="0"/>
              <a:t>plan</a:t>
            </a:r>
            <a:r>
              <a:rPr lang="zh-CN" altLang="en-US" dirty="0"/>
              <a:t> </a:t>
            </a:r>
            <a:r>
              <a:rPr lang="en-US" altLang="zh-CN" dirty="0"/>
              <a:t>introduction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Daniel</a:t>
            </a:r>
            <a:r>
              <a:rPr lang="zh-CN" altLang="en-US" dirty="0"/>
              <a:t> </a:t>
            </a:r>
            <a:r>
              <a:rPr lang="en-US" altLang="zh-CN" dirty="0"/>
              <a:t>J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Steven</a:t>
            </a:r>
            <a:r>
              <a:rPr lang="zh-CN" altLang="en-US" dirty="0"/>
              <a:t> </a:t>
            </a:r>
            <a:r>
              <a:rPr lang="en-US" altLang="zh-CN" dirty="0"/>
              <a:t>(25</a:t>
            </a:r>
            <a:r>
              <a:rPr lang="zh-CN" altLang="en-US" dirty="0"/>
              <a:t> </a:t>
            </a:r>
            <a:r>
              <a:rPr lang="en-US" altLang="zh-CN" dirty="0"/>
              <a:t>mins)</a:t>
            </a:r>
          </a:p>
          <a:p>
            <a:r>
              <a:rPr lang="en-US" altLang="zh-CN" b="1" dirty="0">
                <a:solidFill>
                  <a:srgbClr val="0070C0"/>
                </a:solidFill>
              </a:rPr>
              <a:t>Project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b="1" dirty="0" err="1">
                <a:solidFill>
                  <a:srgbClr val="0070C0"/>
                </a:solidFill>
              </a:rPr>
              <a:t>harborctl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updates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(10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mins)</a:t>
            </a:r>
          </a:p>
          <a:p>
            <a:r>
              <a:rPr lang="en-US" altLang="zh-CN" dirty="0"/>
              <a:t>Q&amp;A</a:t>
            </a:r>
            <a:r>
              <a:rPr lang="zh-CN" altLang="en-US" dirty="0"/>
              <a:t> </a:t>
            </a:r>
            <a:r>
              <a:rPr lang="en-US" altLang="zh-CN" dirty="0"/>
              <a:t>(10</a:t>
            </a:r>
            <a:r>
              <a:rPr lang="zh-CN" altLang="en-US" dirty="0"/>
              <a:t> </a:t>
            </a:r>
            <a:r>
              <a:rPr lang="en-US" altLang="zh-CN" dirty="0"/>
              <a:t>mins)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CCAF8-B5FF-A14B-B238-5F650DB52D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  <a:tabLst/>
                <a:defRPr/>
              </a:pPr>
              <a:t>19</a:t>
            </a:fld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715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55B506A4-FB26-FD4A-8309-7D3E67A8C8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49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E1594-1A83-434C-AF14-A043FC33D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harborcrtl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3321D7-1071-F341-87A5-7109E67B97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dirty="0"/>
              <a:t>commands</a:t>
            </a:r>
            <a:r>
              <a:rPr lang="zh-CN" altLang="en-US" sz="2400" dirty="0"/>
              <a:t> </a:t>
            </a:r>
            <a:r>
              <a:rPr lang="en-US" altLang="zh-CN" sz="2400" dirty="0"/>
              <a:t>supporting</a:t>
            </a:r>
            <a:r>
              <a:rPr lang="zh-CN" altLang="en-US" sz="2400" dirty="0"/>
              <a:t> </a:t>
            </a:r>
            <a:r>
              <a:rPr lang="en-US" altLang="zh-CN" sz="2400" dirty="0"/>
              <a:t>status:</a:t>
            </a:r>
            <a:r>
              <a:rPr lang="zh-CN" altLang="en-US" sz="2400" dirty="0"/>
              <a:t> </a:t>
            </a:r>
            <a:r>
              <a:rPr lang="en-US" altLang="zh-CN" sz="2400" dirty="0">
                <a:hlinkClick r:id="rId2"/>
              </a:rPr>
              <a:t>https://github.com/moooofly/harborctl/issues/5</a:t>
            </a:r>
            <a:endParaRPr lang="en-US" altLang="zh-CN" sz="2400" dirty="0"/>
          </a:p>
          <a:p>
            <a:pPr lvl="1"/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main</a:t>
            </a:r>
            <a:r>
              <a:rPr lang="zh-CN" altLang="en-US" sz="2000" dirty="0"/>
              <a:t> </a:t>
            </a:r>
            <a:r>
              <a:rPr lang="en-US" altLang="zh-CN" sz="2000" dirty="0"/>
              <a:t>left</a:t>
            </a:r>
            <a:r>
              <a:rPr lang="zh-CN" altLang="en-US" sz="2000" dirty="0"/>
              <a:t> </a:t>
            </a:r>
            <a:r>
              <a:rPr lang="en-US" altLang="zh-CN" sz="2000" dirty="0"/>
              <a:t>part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chart</a:t>
            </a:r>
            <a:r>
              <a:rPr lang="zh-CN" altLang="en-US" sz="2000" dirty="0"/>
              <a:t> </a:t>
            </a:r>
            <a:r>
              <a:rPr lang="en-US" altLang="zh-CN" sz="2000" dirty="0"/>
              <a:t>repo</a:t>
            </a:r>
            <a:r>
              <a:rPr lang="zh-CN" altLang="en-US" sz="2000" dirty="0"/>
              <a:t> </a:t>
            </a:r>
            <a:r>
              <a:rPr lang="en-US" altLang="zh-CN" sz="2000" dirty="0"/>
              <a:t>related</a:t>
            </a:r>
          </a:p>
          <a:p>
            <a:r>
              <a:rPr lang="en-US" altLang="zh-CN" sz="2400" dirty="0"/>
              <a:t>1</a:t>
            </a:r>
            <a:r>
              <a:rPr lang="en-US" altLang="zh-CN" sz="2400" baseline="30000" dirty="0"/>
              <a:t>st</a:t>
            </a:r>
            <a:r>
              <a:rPr lang="zh-CN" altLang="en-US" sz="2400" dirty="0"/>
              <a:t> </a:t>
            </a:r>
            <a:r>
              <a:rPr lang="en-US" altLang="zh-CN" sz="2400" dirty="0"/>
              <a:t>version</a:t>
            </a:r>
            <a:r>
              <a:rPr lang="zh-CN" altLang="en-US" sz="2400" dirty="0"/>
              <a:t> </a:t>
            </a:r>
            <a:r>
              <a:rPr lang="en-US" altLang="zh-CN" sz="2400" dirty="0"/>
              <a:t>only</a:t>
            </a:r>
            <a:r>
              <a:rPr lang="zh-CN" altLang="en-US" sz="2400" dirty="0"/>
              <a:t> </a:t>
            </a:r>
            <a:r>
              <a:rPr lang="en-US" altLang="zh-CN" sz="2400" dirty="0"/>
              <a:t>contains</a:t>
            </a:r>
            <a:r>
              <a:rPr lang="zh-CN" altLang="en-US" sz="2400" dirty="0"/>
              <a:t> </a:t>
            </a:r>
            <a:r>
              <a:rPr lang="en-US" altLang="zh-CN" sz="2400" dirty="0"/>
              <a:t>core</a:t>
            </a:r>
            <a:r>
              <a:rPr lang="zh-CN" altLang="en-US" sz="2400" dirty="0"/>
              <a:t> </a:t>
            </a:r>
            <a:r>
              <a:rPr lang="en-US" altLang="zh-CN" sz="2400" dirty="0"/>
              <a:t>functions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NOT</a:t>
            </a:r>
            <a:r>
              <a:rPr lang="zh-CN" altLang="en-US" sz="2400" dirty="0"/>
              <a:t> </a:t>
            </a:r>
            <a:r>
              <a:rPr lang="en-US" altLang="zh-CN" sz="2400" dirty="0"/>
              <a:t>contain</a:t>
            </a:r>
            <a:r>
              <a:rPr lang="zh-CN" altLang="en-US" sz="2400" dirty="0"/>
              <a:t> </a:t>
            </a:r>
            <a:r>
              <a:rPr lang="en-US" altLang="zh-CN" sz="2400" dirty="0"/>
              <a:t>any</a:t>
            </a:r>
            <a:r>
              <a:rPr lang="zh-CN" altLang="en-US" sz="2400" dirty="0"/>
              <a:t> </a:t>
            </a:r>
            <a:r>
              <a:rPr lang="en-US" altLang="zh-CN" sz="2400" dirty="0"/>
              <a:t>complicated</a:t>
            </a:r>
            <a:r>
              <a:rPr lang="zh-CN" altLang="en-US" sz="2400" dirty="0"/>
              <a:t> </a:t>
            </a:r>
            <a:r>
              <a:rPr lang="en-US" altLang="zh-CN" sz="2400" dirty="0"/>
              <a:t>functions</a:t>
            </a:r>
          </a:p>
          <a:p>
            <a:pPr lvl="1"/>
            <a:r>
              <a:rPr lang="en-US" altLang="zh-CN" sz="2000" dirty="0"/>
              <a:t>Configuration</a:t>
            </a:r>
            <a:r>
              <a:rPr lang="zh-CN" altLang="en-US" sz="2000" dirty="0"/>
              <a:t> </a:t>
            </a:r>
            <a:r>
              <a:rPr lang="en-US" altLang="zh-CN" sz="2000" dirty="0"/>
              <a:t>related</a:t>
            </a:r>
          </a:p>
          <a:p>
            <a:pPr lvl="1"/>
            <a:r>
              <a:rPr lang="en-US" altLang="zh-CN" sz="2000" dirty="0"/>
              <a:t>Composed</a:t>
            </a:r>
            <a:r>
              <a:rPr lang="zh-CN" altLang="en-US" sz="2000" dirty="0"/>
              <a:t> </a:t>
            </a:r>
            <a:r>
              <a:rPr lang="en-US" altLang="zh-CN" sz="2000" dirty="0"/>
              <a:t>commands</a:t>
            </a:r>
          </a:p>
          <a:p>
            <a:pPr lvl="2"/>
            <a:r>
              <a:rPr lang="en-US" altLang="zh-CN" sz="1800" dirty="0"/>
              <a:t>statistic</a:t>
            </a:r>
          </a:p>
          <a:p>
            <a:pPr lvl="2"/>
            <a:r>
              <a:rPr lang="en-US" altLang="zh-CN" sz="1800" dirty="0"/>
              <a:t>tag</a:t>
            </a:r>
            <a:r>
              <a:rPr lang="zh-CN" altLang="en-US" sz="1800" dirty="0"/>
              <a:t> </a:t>
            </a:r>
            <a:r>
              <a:rPr lang="en-US" altLang="zh-CN" sz="1800" dirty="0"/>
              <a:t>retention/clean</a:t>
            </a:r>
          </a:p>
          <a:p>
            <a:r>
              <a:rPr lang="en-US" altLang="zh-CN" sz="2400" dirty="0"/>
              <a:t>Dev</a:t>
            </a:r>
            <a:r>
              <a:rPr lang="zh-CN" altLang="en-US" sz="2400" dirty="0"/>
              <a:t> </a:t>
            </a:r>
            <a:r>
              <a:rPr lang="en-US" altLang="zh-CN" sz="2400" dirty="0"/>
              <a:t>based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V1.6</a:t>
            </a:r>
            <a:r>
              <a:rPr lang="zh-CN" altLang="en-US" sz="2400" dirty="0"/>
              <a:t> </a:t>
            </a:r>
            <a:r>
              <a:rPr lang="en-US" altLang="zh-CN" sz="2400" dirty="0"/>
              <a:t>(1.6</a:t>
            </a:r>
            <a:r>
              <a:rPr lang="zh-CN" altLang="en-US" sz="2400" dirty="0"/>
              <a:t> </a:t>
            </a:r>
            <a:r>
              <a:rPr lang="en-US" altLang="zh-CN" sz="2400" dirty="0"/>
              <a:t>will</a:t>
            </a:r>
            <a:r>
              <a:rPr lang="zh-CN" altLang="en-US" sz="2400" dirty="0"/>
              <a:t> </a:t>
            </a:r>
            <a:r>
              <a:rPr lang="en-US" altLang="zh-CN" sz="2400" dirty="0"/>
              <a:t>be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1st</a:t>
            </a:r>
            <a:r>
              <a:rPr lang="zh-CN" altLang="en-US" sz="2400" dirty="0"/>
              <a:t> </a:t>
            </a:r>
            <a:r>
              <a:rPr lang="en-US" altLang="zh-CN" sz="2400" dirty="0"/>
              <a:t>supported</a:t>
            </a:r>
            <a:r>
              <a:rPr lang="zh-CN" altLang="en-US" sz="2400" dirty="0"/>
              <a:t> </a:t>
            </a:r>
            <a:r>
              <a:rPr lang="en-US" altLang="zh-CN" sz="2400" dirty="0"/>
              <a:t>version)</a:t>
            </a:r>
          </a:p>
          <a:p>
            <a:r>
              <a:rPr lang="en-US" altLang="zh-CN" sz="2400" dirty="0"/>
              <a:t>V1.7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1.8</a:t>
            </a:r>
            <a:r>
              <a:rPr lang="zh-CN" altLang="en-US" sz="2400" dirty="0"/>
              <a:t> </a:t>
            </a:r>
            <a:r>
              <a:rPr lang="en-US" altLang="zh-CN" sz="2400" dirty="0"/>
              <a:t>will</a:t>
            </a:r>
            <a:r>
              <a:rPr lang="zh-CN" altLang="en-US" sz="2400" dirty="0"/>
              <a:t> </a:t>
            </a:r>
            <a:r>
              <a:rPr lang="en-US" altLang="zh-CN" sz="2400" dirty="0"/>
              <a:t>take</a:t>
            </a:r>
            <a:r>
              <a:rPr lang="zh-CN" altLang="en-US" sz="2400" dirty="0"/>
              <a:t> </a:t>
            </a:r>
            <a:r>
              <a:rPr lang="en-US" altLang="zh-CN" sz="2400" dirty="0"/>
              <a:t>into</a:t>
            </a:r>
            <a:r>
              <a:rPr lang="zh-CN" altLang="en-US" sz="2400" dirty="0"/>
              <a:t> </a:t>
            </a:r>
            <a:r>
              <a:rPr lang="en-US" altLang="zh-CN" sz="2400" dirty="0"/>
              <a:t>consideration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Harbor</a:t>
            </a:r>
            <a:r>
              <a:rPr lang="zh-CN" altLang="en-US" sz="2400" dirty="0"/>
              <a:t> </a:t>
            </a:r>
            <a:r>
              <a:rPr lang="en-US" altLang="zh-CN" sz="2400" dirty="0"/>
              <a:t>V1.8</a:t>
            </a:r>
            <a:r>
              <a:rPr lang="zh-CN" altLang="en-US" sz="2400" dirty="0"/>
              <a:t> </a:t>
            </a:r>
            <a:r>
              <a:rPr lang="en-US" altLang="zh-CN" sz="2400" dirty="0"/>
              <a:t>release</a:t>
            </a:r>
            <a:r>
              <a:rPr lang="zh-CN" altLang="en-US" sz="2400" dirty="0"/>
              <a:t> </a:t>
            </a:r>
            <a:r>
              <a:rPr lang="en-US" altLang="zh-CN" sz="2400" dirty="0"/>
              <a:t>timeline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47E34-5B07-6E45-8701-5A7DB68027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622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8A810-EEA2-8843-8D0D-05C456412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harborcrtl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ADA49C-BA14-054D-9DD6-FE14D0D753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Call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contributors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project</a:t>
            </a:r>
          </a:p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interests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great</a:t>
            </a:r>
            <a:r>
              <a:rPr lang="zh-CN" altLang="en-US" dirty="0"/>
              <a:t> </a:t>
            </a:r>
            <a:r>
              <a:rPr lang="en-US" altLang="zh-CN" dirty="0"/>
              <a:t>project,</a:t>
            </a:r>
            <a:r>
              <a:rPr lang="zh-CN" altLang="en-US" dirty="0"/>
              <a:t> </a:t>
            </a:r>
            <a:r>
              <a:rPr lang="en-US" altLang="zh-CN" dirty="0"/>
              <a:t>please</a:t>
            </a:r>
            <a:r>
              <a:rPr lang="zh-CN" altLang="en-US" dirty="0"/>
              <a:t> </a:t>
            </a:r>
            <a:r>
              <a:rPr lang="en-US" altLang="zh-CN" dirty="0"/>
              <a:t>contact</a:t>
            </a:r>
          </a:p>
          <a:p>
            <a:pPr lvl="1"/>
            <a:r>
              <a:rPr lang="en-US" altLang="zh-CN" dirty="0"/>
              <a:t>Fei</a:t>
            </a:r>
            <a:r>
              <a:rPr lang="zh-CN" altLang="en-US" dirty="0"/>
              <a:t> </a:t>
            </a:r>
            <a:r>
              <a:rPr lang="en-US" altLang="zh-CN" dirty="0"/>
              <a:t>Sun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>
                <a:hlinkClick r:id="rId2"/>
              </a:rPr>
              <a:t>moooofly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Steven</a:t>
            </a:r>
            <a:r>
              <a:rPr lang="zh-CN" altLang="en-US" dirty="0"/>
              <a:t> </a:t>
            </a:r>
            <a:r>
              <a:rPr lang="en-US" altLang="zh-CN" dirty="0"/>
              <a:t>Z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>
                <a:hlinkClick r:id="rId3"/>
              </a:rPr>
              <a:t>steven-zou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9283E-3ABA-1941-AA06-B71E362ED4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225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D8999-D3C7-AD48-AA22-34421B88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Topics?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3108B-DB83-1D41-A6C0-E137542DD6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B0B651E-073E-8D4A-AC1A-3FB139EBFA7A}"/>
              </a:ext>
            </a:extLst>
          </p:cNvPr>
          <p:cNvGrpSpPr/>
          <p:nvPr/>
        </p:nvGrpSpPr>
        <p:grpSpPr>
          <a:xfrm>
            <a:off x="4564994" y="1561662"/>
            <a:ext cx="2747579" cy="2747579"/>
            <a:chOff x="4470400" y="1803400"/>
            <a:chExt cx="3251200" cy="3251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211A834-6711-6448-A848-72C516226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470400" y="1803400"/>
              <a:ext cx="3251200" cy="32512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5B2C107-5E8A-8347-917B-C07604B1D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423995" y="2567809"/>
              <a:ext cx="1250074" cy="1250074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5E4BB68-65EC-F442-9EFD-7B201B78F5AF}"/>
              </a:ext>
            </a:extLst>
          </p:cNvPr>
          <p:cNvSpPr txBox="1"/>
          <p:nvPr/>
        </p:nvSpPr>
        <p:spPr>
          <a:xfrm>
            <a:off x="3037989" y="4632075"/>
            <a:ext cx="5801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</a:t>
            </a:r>
            <a:r>
              <a:rPr lang="zh-CN" altLang="en-US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topics</a:t>
            </a:r>
            <a:r>
              <a:rPr lang="zh-CN" altLang="en-US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discuss</a:t>
            </a:r>
            <a:r>
              <a:rPr lang="zh-CN" altLang="en-US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here?</a:t>
            </a:r>
            <a:endParaRPr lang="en-US" sz="36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810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01584-BD65-4349-B2E2-E44E9235A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Meeting</a:t>
            </a:r>
            <a:r>
              <a:rPr lang="zh-CN" altLang="en-US" dirty="0"/>
              <a:t> </a:t>
            </a:r>
            <a:r>
              <a:rPr lang="en-US" altLang="zh-CN" dirty="0"/>
              <a:t>minutes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32CC0-DD69-8345-8949-50F60E2FD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Meeting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recorded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recording</a:t>
            </a:r>
            <a:r>
              <a:rPr lang="zh-CN" altLang="en-US" dirty="0"/>
              <a:t> </a:t>
            </a:r>
            <a:r>
              <a:rPr lang="en-US" altLang="zh-CN" dirty="0"/>
              <a:t>link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updated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meeting</a:t>
            </a:r>
            <a:r>
              <a:rPr lang="zh-CN" altLang="en-US" dirty="0"/>
              <a:t> </a:t>
            </a:r>
            <a:r>
              <a:rPr lang="en-US" altLang="zh-CN" dirty="0"/>
              <a:t>schedule</a:t>
            </a:r>
            <a:r>
              <a:rPr lang="zh-CN" altLang="en-US" dirty="0"/>
              <a:t> </a:t>
            </a:r>
            <a:r>
              <a:rPr lang="en-US" altLang="zh-CN" dirty="0"/>
              <a:t>doc</a:t>
            </a:r>
            <a:r>
              <a:rPr lang="zh-CN" altLang="en-US" dirty="0"/>
              <a:t> </a:t>
            </a:r>
            <a:r>
              <a:rPr lang="en-US" altLang="zh-CN" dirty="0"/>
              <a:t>later:</a:t>
            </a:r>
            <a:r>
              <a:rPr lang="zh-CN" altLang="en-US" dirty="0"/>
              <a:t> </a:t>
            </a:r>
            <a:r>
              <a:rPr lang="en-US" altLang="zh-CN" dirty="0">
                <a:hlinkClick r:id="rId2"/>
              </a:rPr>
              <a:t>https://github.com/goharbor/community/blob/master/MEETING_SCHEDULE.md</a:t>
            </a:r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meeting</a:t>
            </a:r>
            <a:r>
              <a:rPr lang="zh-CN" altLang="en-US" dirty="0"/>
              <a:t> </a:t>
            </a:r>
            <a:r>
              <a:rPr lang="en-US" altLang="zh-CN" dirty="0"/>
              <a:t>slides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uploaded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community</a:t>
            </a:r>
            <a:r>
              <a:rPr lang="zh-CN" altLang="en-US" dirty="0"/>
              <a:t> </a:t>
            </a:r>
            <a:r>
              <a:rPr lang="en-US" altLang="zh-CN" dirty="0"/>
              <a:t>repo</a:t>
            </a:r>
            <a:r>
              <a:rPr lang="zh-CN" altLang="en-US" dirty="0"/>
              <a:t> </a:t>
            </a:r>
            <a:r>
              <a:rPr lang="en-US" altLang="zh-CN" dirty="0">
                <a:hlinkClick r:id="rId3"/>
              </a:rPr>
              <a:t>https://github.com/goharbor/community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put</a:t>
            </a:r>
            <a:r>
              <a:rPr lang="zh-CN" altLang="en-US" dirty="0"/>
              <a:t> </a:t>
            </a:r>
            <a:r>
              <a:rPr lang="en-US" altLang="zh-CN" dirty="0"/>
              <a:t>under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‘</a:t>
            </a:r>
            <a:r>
              <a:rPr lang="en-US" u="sng" dirty="0">
                <a:hlinkClick r:id="rId4"/>
              </a:rPr>
              <a:t>conf-calls</a:t>
            </a:r>
            <a:r>
              <a:rPr lang="en-US" altLang="zh-CN" dirty="0"/>
              <a:t>’</a:t>
            </a:r>
            <a:r>
              <a:rPr lang="zh-CN" altLang="en-US" dirty="0"/>
              <a:t> </a:t>
            </a:r>
            <a:r>
              <a:rPr lang="en-US" altLang="zh-CN" dirty="0"/>
              <a:t>folder.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16859-4C24-4247-B9E1-F0DE096707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  <a:tabLst/>
                <a:defRPr/>
              </a:pPr>
              <a:t>23</a:t>
            </a:fld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6685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3D5ED-E367-3648-9676-CCBE21376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A86B8-487C-744C-ACE6-75084C8744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Everything</a:t>
            </a:r>
            <a:r>
              <a:rPr lang="zh-CN" altLang="en-US" dirty="0"/>
              <a:t> </a:t>
            </a:r>
            <a:r>
              <a:rPr lang="en-US" altLang="zh-CN" dirty="0"/>
              <a:t>related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community</a:t>
            </a:r>
            <a:r>
              <a:rPr lang="zh-CN" altLang="en-US" dirty="0"/>
              <a:t> </a:t>
            </a:r>
            <a:r>
              <a:rPr lang="en-US" altLang="zh-CN" dirty="0"/>
              <a:t>(5</a:t>
            </a:r>
            <a:r>
              <a:rPr lang="zh-CN" altLang="en-US" dirty="0"/>
              <a:t> </a:t>
            </a:r>
            <a:r>
              <a:rPr lang="en-US" altLang="zh-CN" dirty="0"/>
              <a:t>mins)</a:t>
            </a:r>
          </a:p>
          <a:p>
            <a:r>
              <a:rPr lang="en-US" altLang="zh-CN" dirty="0" err="1"/>
              <a:t>KubeCon</a:t>
            </a:r>
            <a:r>
              <a:rPr lang="zh-CN" altLang="en-US" dirty="0"/>
              <a:t> </a:t>
            </a:r>
            <a:r>
              <a:rPr lang="en-US" altLang="zh-CN" dirty="0"/>
              <a:t>Seattle</a:t>
            </a:r>
            <a:r>
              <a:rPr lang="zh-CN" altLang="en-US" dirty="0"/>
              <a:t> </a:t>
            </a:r>
            <a:r>
              <a:rPr lang="en-US" altLang="zh-CN" dirty="0"/>
              <a:t>sharing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Steven</a:t>
            </a:r>
            <a:r>
              <a:rPr lang="zh-CN" altLang="en-US" dirty="0"/>
              <a:t> </a:t>
            </a:r>
            <a:r>
              <a:rPr lang="en-US" altLang="zh-CN" dirty="0"/>
              <a:t>Z</a:t>
            </a:r>
            <a:r>
              <a:rPr lang="zh-CN" altLang="en-US" dirty="0"/>
              <a:t> </a:t>
            </a:r>
            <a:r>
              <a:rPr lang="en-US" altLang="zh-CN" dirty="0"/>
              <a:t>(10</a:t>
            </a:r>
            <a:r>
              <a:rPr lang="zh-CN" altLang="en-US" dirty="0"/>
              <a:t> </a:t>
            </a:r>
            <a:r>
              <a:rPr lang="en-US" altLang="zh-CN" dirty="0"/>
              <a:t>mins)</a:t>
            </a:r>
          </a:p>
          <a:p>
            <a:r>
              <a:rPr lang="en-US" altLang="zh-CN" dirty="0"/>
              <a:t>V1.8</a:t>
            </a:r>
            <a:r>
              <a:rPr lang="zh-CN" altLang="en-US" dirty="0"/>
              <a:t> </a:t>
            </a:r>
            <a:r>
              <a:rPr lang="en-US" altLang="zh-CN" dirty="0"/>
              <a:t>plan</a:t>
            </a:r>
            <a:r>
              <a:rPr lang="zh-CN" altLang="en-US" dirty="0"/>
              <a:t> </a:t>
            </a:r>
            <a:r>
              <a:rPr lang="en-US" altLang="zh-CN" dirty="0"/>
              <a:t>introduction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Daniel</a:t>
            </a:r>
            <a:r>
              <a:rPr lang="zh-CN" altLang="en-US" dirty="0"/>
              <a:t> </a:t>
            </a:r>
            <a:r>
              <a:rPr lang="en-US" altLang="zh-CN" dirty="0"/>
              <a:t>J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Steven</a:t>
            </a:r>
            <a:r>
              <a:rPr lang="zh-CN" altLang="en-US" dirty="0"/>
              <a:t> </a:t>
            </a:r>
            <a:r>
              <a:rPr lang="en-US" altLang="zh-CN" dirty="0"/>
              <a:t>(25</a:t>
            </a:r>
            <a:r>
              <a:rPr lang="zh-CN" altLang="en-US" dirty="0"/>
              <a:t> </a:t>
            </a:r>
            <a:r>
              <a:rPr lang="en-US" altLang="zh-CN" dirty="0"/>
              <a:t>mins)</a:t>
            </a:r>
          </a:p>
          <a:p>
            <a:r>
              <a:rPr lang="en-US" altLang="zh-CN" dirty="0"/>
              <a:t>Project</a:t>
            </a:r>
            <a:r>
              <a:rPr lang="zh-CN" altLang="en-US" dirty="0"/>
              <a:t> </a:t>
            </a:r>
            <a:r>
              <a:rPr lang="en-US" altLang="zh-CN" dirty="0" err="1"/>
              <a:t>harborctl</a:t>
            </a:r>
            <a:r>
              <a:rPr lang="zh-CN" altLang="en-US" dirty="0"/>
              <a:t> </a:t>
            </a:r>
            <a:r>
              <a:rPr lang="en-US" altLang="zh-CN" dirty="0"/>
              <a:t>updates</a:t>
            </a:r>
            <a:r>
              <a:rPr lang="zh-CN" altLang="en-US" dirty="0"/>
              <a:t> </a:t>
            </a:r>
            <a:r>
              <a:rPr lang="en-US" altLang="zh-CN" dirty="0"/>
              <a:t>(10</a:t>
            </a:r>
            <a:r>
              <a:rPr lang="zh-CN" altLang="en-US" dirty="0"/>
              <a:t> </a:t>
            </a:r>
            <a:r>
              <a:rPr lang="en-US" altLang="zh-CN" dirty="0"/>
              <a:t>mins)</a:t>
            </a:r>
          </a:p>
          <a:p>
            <a:r>
              <a:rPr lang="en-US" altLang="zh-CN" dirty="0"/>
              <a:t>Q&amp;A</a:t>
            </a:r>
            <a:r>
              <a:rPr lang="zh-CN" altLang="en-US" dirty="0"/>
              <a:t> </a:t>
            </a:r>
            <a:r>
              <a:rPr lang="en-US" altLang="zh-CN" dirty="0"/>
              <a:t>(10</a:t>
            </a:r>
            <a:r>
              <a:rPr lang="zh-CN" altLang="en-US" dirty="0"/>
              <a:t> </a:t>
            </a:r>
            <a:r>
              <a:rPr lang="en-US" altLang="zh-CN" dirty="0"/>
              <a:t>mins)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CCAF8-B5FF-A14B-B238-5F650DB52D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  <a:tabLst/>
                <a:defRPr/>
              </a:pPr>
              <a:t>3</a:t>
            </a:fld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1707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3D5ED-E367-3648-9676-CCBE21376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A86B8-487C-744C-ACE6-75084C8744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70C0"/>
                </a:solidFill>
              </a:rPr>
              <a:t>Everything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related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with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community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(5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mins)</a:t>
            </a:r>
          </a:p>
          <a:p>
            <a:r>
              <a:rPr lang="en-US" altLang="zh-CN" dirty="0" err="1"/>
              <a:t>KubeCon</a:t>
            </a:r>
            <a:r>
              <a:rPr lang="zh-CN" altLang="en-US" dirty="0"/>
              <a:t> </a:t>
            </a:r>
            <a:r>
              <a:rPr lang="en-US" altLang="zh-CN" dirty="0"/>
              <a:t>Seattle</a:t>
            </a:r>
            <a:r>
              <a:rPr lang="zh-CN" altLang="en-US" dirty="0"/>
              <a:t> </a:t>
            </a:r>
            <a:r>
              <a:rPr lang="en-US" altLang="zh-CN" dirty="0"/>
              <a:t>sharing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Steven</a:t>
            </a:r>
            <a:r>
              <a:rPr lang="zh-CN" altLang="en-US" dirty="0"/>
              <a:t> </a:t>
            </a:r>
            <a:r>
              <a:rPr lang="en-US" altLang="zh-CN" dirty="0"/>
              <a:t>Z</a:t>
            </a:r>
            <a:r>
              <a:rPr lang="zh-CN" altLang="en-US" dirty="0"/>
              <a:t> </a:t>
            </a:r>
            <a:r>
              <a:rPr lang="en-US" altLang="zh-CN" dirty="0"/>
              <a:t>(10</a:t>
            </a:r>
            <a:r>
              <a:rPr lang="zh-CN" altLang="en-US" dirty="0"/>
              <a:t> </a:t>
            </a:r>
            <a:r>
              <a:rPr lang="en-US" altLang="zh-CN" dirty="0"/>
              <a:t>mins)</a:t>
            </a:r>
          </a:p>
          <a:p>
            <a:r>
              <a:rPr lang="en-US" altLang="zh-CN" dirty="0"/>
              <a:t>V1.8</a:t>
            </a:r>
            <a:r>
              <a:rPr lang="zh-CN" altLang="en-US" dirty="0"/>
              <a:t> </a:t>
            </a:r>
            <a:r>
              <a:rPr lang="en-US" altLang="zh-CN" dirty="0"/>
              <a:t>plan</a:t>
            </a:r>
            <a:r>
              <a:rPr lang="zh-CN" altLang="en-US" dirty="0"/>
              <a:t> </a:t>
            </a:r>
            <a:r>
              <a:rPr lang="en-US" altLang="zh-CN" dirty="0"/>
              <a:t>introduction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Daniel</a:t>
            </a:r>
            <a:r>
              <a:rPr lang="zh-CN" altLang="en-US" dirty="0"/>
              <a:t> </a:t>
            </a:r>
            <a:r>
              <a:rPr lang="en-US" altLang="zh-CN" dirty="0"/>
              <a:t>J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Steven</a:t>
            </a:r>
            <a:r>
              <a:rPr lang="zh-CN" altLang="en-US" dirty="0"/>
              <a:t> </a:t>
            </a:r>
            <a:r>
              <a:rPr lang="en-US" altLang="zh-CN" dirty="0"/>
              <a:t>(25</a:t>
            </a:r>
            <a:r>
              <a:rPr lang="zh-CN" altLang="en-US" dirty="0"/>
              <a:t> </a:t>
            </a:r>
            <a:r>
              <a:rPr lang="en-US" altLang="zh-CN" dirty="0"/>
              <a:t>mins)</a:t>
            </a:r>
          </a:p>
          <a:p>
            <a:r>
              <a:rPr lang="en-US" altLang="zh-CN" dirty="0"/>
              <a:t>Project</a:t>
            </a:r>
            <a:r>
              <a:rPr lang="zh-CN" altLang="en-US" dirty="0"/>
              <a:t> </a:t>
            </a:r>
            <a:r>
              <a:rPr lang="en-US" altLang="zh-CN" dirty="0" err="1"/>
              <a:t>harborctl</a:t>
            </a:r>
            <a:r>
              <a:rPr lang="zh-CN" altLang="en-US" dirty="0"/>
              <a:t> </a:t>
            </a:r>
            <a:r>
              <a:rPr lang="en-US" altLang="zh-CN" dirty="0"/>
              <a:t>updates</a:t>
            </a:r>
            <a:r>
              <a:rPr lang="zh-CN" altLang="en-US" dirty="0"/>
              <a:t> </a:t>
            </a:r>
            <a:r>
              <a:rPr lang="en-US" altLang="zh-CN" dirty="0"/>
              <a:t>(10</a:t>
            </a:r>
            <a:r>
              <a:rPr lang="zh-CN" altLang="en-US" dirty="0"/>
              <a:t> </a:t>
            </a:r>
            <a:r>
              <a:rPr lang="en-US" altLang="zh-CN" dirty="0"/>
              <a:t>mins)</a:t>
            </a:r>
          </a:p>
          <a:p>
            <a:r>
              <a:rPr lang="en-US" altLang="zh-CN" dirty="0"/>
              <a:t>Q&amp;A</a:t>
            </a:r>
            <a:r>
              <a:rPr lang="zh-CN" altLang="en-US" dirty="0"/>
              <a:t> </a:t>
            </a:r>
            <a:r>
              <a:rPr lang="en-US" altLang="zh-CN" dirty="0"/>
              <a:t>(10</a:t>
            </a:r>
            <a:r>
              <a:rPr lang="zh-CN" altLang="en-US" dirty="0"/>
              <a:t> </a:t>
            </a:r>
            <a:r>
              <a:rPr lang="en-US" altLang="zh-CN" dirty="0"/>
              <a:t>mins)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CCAF8-B5FF-A14B-B238-5F650DB52D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  <a:tabLst/>
                <a:defRPr/>
              </a:pPr>
              <a:t>4</a:t>
            </a:fld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0100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48B3B-910B-CC4B-8458-121946FA1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Proposals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8E9C6-115E-F747-83FB-FDFF8F2B72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Proposals:</a:t>
            </a:r>
            <a:r>
              <a:rPr lang="zh-CN" altLang="en-US" dirty="0"/>
              <a:t> </a:t>
            </a: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goharbor</a:t>
            </a:r>
            <a:r>
              <a:rPr lang="en-US" dirty="0"/>
              <a:t>/community/pulls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6F33B7-1198-574C-9EDA-75A5886105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3602362-897F-7C49-B0D8-5F4CC135F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648" y="2112579"/>
            <a:ext cx="6325126" cy="4660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7938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B7241-24EC-904F-80D0-C7DB8B005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Help</a:t>
            </a:r>
            <a:r>
              <a:rPr lang="zh-CN" altLang="en-US" dirty="0"/>
              <a:t> </a:t>
            </a:r>
            <a:r>
              <a:rPr lang="en-US" altLang="zh-CN" dirty="0"/>
              <a:t>wanted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07847-62D6-7E4C-A901-2549CA290C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Pick</a:t>
            </a:r>
            <a:r>
              <a:rPr lang="zh-CN" altLang="en-US" dirty="0"/>
              <a:t> </a:t>
            </a:r>
            <a:r>
              <a:rPr lang="en-US" altLang="zh-CN" dirty="0"/>
              <a:t>up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>
                <a:highlight>
                  <a:srgbClr val="FFFF00"/>
                </a:highlight>
              </a:rPr>
              <a:t>`help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wanted`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/>
              <a:t>issue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start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contributions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Harbor</a:t>
            </a:r>
            <a:r>
              <a:rPr lang="zh-CN" altLang="en-US" dirty="0"/>
              <a:t> </a:t>
            </a:r>
            <a:r>
              <a:rPr lang="en-US" altLang="zh-CN" dirty="0"/>
              <a:t>community!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B12D2-BBD7-964F-84A8-2EABA600E3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 dirty="0"/>
          </a:p>
        </p:txBody>
      </p:sp>
      <p:pic>
        <p:nvPicPr>
          <p:cNvPr id="11" name="Picture 10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DD27A4C-E868-E649-918D-F6602008D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58" y="2862054"/>
            <a:ext cx="9971997" cy="33307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2941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6E048-6F34-5044-A265-9060254F5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FAQ</a:t>
            </a:r>
            <a:r>
              <a:rPr lang="zh-CN" altLang="en-US" dirty="0"/>
              <a:t> </a:t>
            </a:r>
            <a:r>
              <a:rPr lang="en-US" altLang="zh-CN" dirty="0"/>
              <a:t>updates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99382-7F6B-D546-BA05-A94097DFD5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dirty="0"/>
              <a:t>If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resolve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problem</a:t>
            </a:r>
            <a:r>
              <a:rPr lang="zh-CN" altLang="en-US" sz="2800" dirty="0"/>
              <a:t> </a:t>
            </a:r>
            <a:r>
              <a:rPr lang="en-US" altLang="zh-CN" sz="2800" dirty="0"/>
              <a:t>with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solution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that</a:t>
            </a:r>
            <a:r>
              <a:rPr lang="zh-CN" altLang="en-US" sz="2800" dirty="0"/>
              <a:t> </a:t>
            </a:r>
            <a:r>
              <a:rPr lang="en-US" altLang="zh-CN" sz="2800" dirty="0"/>
              <a:t>may</a:t>
            </a:r>
            <a:r>
              <a:rPr lang="zh-CN" altLang="en-US" sz="2800" dirty="0"/>
              <a:t> </a:t>
            </a:r>
            <a:r>
              <a:rPr lang="en-US" altLang="zh-CN" sz="2800" dirty="0"/>
              <a:t>be</a:t>
            </a:r>
            <a:r>
              <a:rPr lang="zh-CN" altLang="en-US" sz="2800" dirty="0"/>
              <a:t> </a:t>
            </a:r>
            <a:r>
              <a:rPr lang="en-US" altLang="zh-CN" sz="2800" dirty="0"/>
              <a:t>benefit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other</a:t>
            </a:r>
            <a:r>
              <a:rPr lang="zh-CN" altLang="en-US" sz="2800" dirty="0"/>
              <a:t> </a:t>
            </a:r>
            <a:r>
              <a:rPr lang="en-US" altLang="zh-CN" sz="2800" dirty="0"/>
              <a:t>community</a:t>
            </a:r>
            <a:r>
              <a:rPr lang="zh-CN" altLang="en-US" sz="2800" dirty="0"/>
              <a:t> </a:t>
            </a:r>
            <a:r>
              <a:rPr lang="en-US" altLang="zh-CN" sz="2800" dirty="0"/>
              <a:t>members,</a:t>
            </a:r>
            <a:r>
              <a:rPr lang="zh-CN" altLang="en-US" sz="2800" dirty="0"/>
              <a:t> </a:t>
            </a:r>
            <a:r>
              <a:rPr lang="en-US" altLang="zh-CN" sz="2800" dirty="0"/>
              <a:t>please</a:t>
            </a:r>
            <a:r>
              <a:rPr lang="zh-CN" altLang="en-US" sz="2800" dirty="0"/>
              <a:t> </a:t>
            </a:r>
            <a:r>
              <a:rPr lang="en-US" altLang="zh-CN" sz="2800" dirty="0"/>
              <a:t>add</a:t>
            </a:r>
            <a:r>
              <a:rPr lang="zh-CN" altLang="en-US" sz="2800" dirty="0"/>
              <a:t> </a:t>
            </a:r>
            <a:r>
              <a:rPr lang="en-US" altLang="zh-CN" sz="2800" dirty="0"/>
              <a:t>it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FAQ</a:t>
            </a:r>
            <a:r>
              <a:rPr lang="zh-CN" altLang="en-US" sz="2800" dirty="0"/>
              <a:t> </a:t>
            </a:r>
            <a:r>
              <a:rPr lang="en-US" altLang="zh-CN" sz="2800" dirty="0"/>
              <a:t>list!</a:t>
            </a:r>
            <a:r>
              <a:rPr lang="zh-CN" altLang="en-US" sz="2800" dirty="0"/>
              <a:t> </a:t>
            </a:r>
            <a:endParaRPr lang="en-US" altLang="zh-CN" sz="2800" dirty="0"/>
          </a:p>
          <a:p>
            <a:r>
              <a:rPr lang="en-US" sz="2800" dirty="0"/>
              <a:t>https://</a:t>
            </a:r>
            <a:r>
              <a:rPr lang="en-US" sz="2800" dirty="0" err="1"/>
              <a:t>github.com</a:t>
            </a:r>
            <a:r>
              <a:rPr lang="en-US" sz="2800" dirty="0"/>
              <a:t>/</a:t>
            </a:r>
            <a:r>
              <a:rPr lang="en-US" sz="2800" dirty="0" err="1"/>
              <a:t>goharbor</a:t>
            </a:r>
            <a:r>
              <a:rPr lang="en-US" sz="2800" dirty="0"/>
              <a:t>/harbor/wiki/Harbor-FAQs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A12F4-45AE-C146-A5D6-73D9812ACD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3C1B84-0876-DD4A-A63D-E1A810DB4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501" y="3090041"/>
            <a:ext cx="4860927" cy="3662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3271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19436-9713-2047-A81C-2536FEAEA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Meeting</a:t>
            </a:r>
            <a:r>
              <a:rPr lang="zh-CN" altLang="en-US" dirty="0"/>
              <a:t> </a:t>
            </a:r>
            <a:r>
              <a:rPr lang="en-US" altLang="zh-CN" dirty="0"/>
              <a:t>Topics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507AEE-EBD1-BD4E-8F36-BBC995E25D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dirty="0"/>
              <a:t>If</a:t>
            </a:r>
            <a:r>
              <a:rPr lang="zh-CN" altLang="en-US" sz="2400" dirty="0"/>
              <a:t> </a:t>
            </a:r>
            <a:r>
              <a:rPr lang="en-US" altLang="zh-CN" sz="2400" dirty="0"/>
              <a:t>you</a:t>
            </a:r>
            <a:r>
              <a:rPr lang="zh-CN" altLang="en-US" sz="2400" dirty="0"/>
              <a:t> </a:t>
            </a:r>
            <a:r>
              <a:rPr lang="en-US" altLang="zh-CN" sz="2400" dirty="0"/>
              <a:t>want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propose</a:t>
            </a:r>
            <a:r>
              <a:rPr lang="zh-CN" altLang="en-US" sz="2400" dirty="0"/>
              <a:t> </a:t>
            </a:r>
            <a:r>
              <a:rPr lang="en-US" altLang="zh-CN" sz="2400" dirty="0"/>
              <a:t>meeting</a:t>
            </a:r>
            <a:r>
              <a:rPr lang="zh-CN" altLang="en-US" sz="2400" dirty="0"/>
              <a:t> </a:t>
            </a:r>
            <a:r>
              <a:rPr lang="en-US" altLang="zh-CN" sz="2400" dirty="0"/>
              <a:t>topics,</a:t>
            </a:r>
            <a:r>
              <a:rPr lang="zh-CN" altLang="en-US" sz="2400" dirty="0"/>
              <a:t> </a:t>
            </a:r>
            <a:r>
              <a:rPr lang="en-US" altLang="zh-CN" sz="2400" dirty="0"/>
              <a:t>go</a:t>
            </a:r>
            <a:r>
              <a:rPr lang="zh-CN" altLang="en-US" sz="2400" dirty="0"/>
              <a:t> </a:t>
            </a:r>
            <a:r>
              <a:rPr lang="en-US" altLang="zh-CN" sz="2400" dirty="0"/>
              <a:t>ahead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update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meeting</a:t>
            </a:r>
            <a:r>
              <a:rPr lang="zh-CN" altLang="en-US" sz="2400" dirty="0"/>
              <a:t> </a:t>
            </a:r>
            <a:r>
              <a:rPr lang="en-US" altLang="zh-CN" sz="2400" dirty="0"/>
              <a:t>schedule</a:t>
            </a:r>
            <a:r>
              <a:rPr lang="zh-CN" altLang="en-US" sz="2400" dirty="0"/>
              <a:t> </a:t>
            </a:r>
            <a:r>
              <a:rPr lang="en-US" altLang="zh-CN" sz="2400" dirty="0"/>
              <a:t>md</a:t>
            </a:r>
            <a:r>
              <a:rPr lang="zh-CN" altLang="en-US" sz="2400" dirty="0"/>
              <a:t> </a:t>
            </a:r>
            <a:r>
              <a:rPr lang="en-US" altLang="zh-CN" sz="2400" dirty="0"/>
              <a:t>document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raise</a:t>
            </a:r>
            <a:r>
              <a:rPr lang="zh-CN" altLang="en-US" sz="2400" dirty="0"/>
              <a:t> </a:t>
            </a:r>
            <a:r>
              <a:rPr lang="en-US" altLang="zh-CN" sz="2400" dirty="0"/>
              <a:t>PR.</a:t>
            </a:r>
          </a:p>
          <a:p>
            <a:r>
              <a:rPr lang="en-US" sz="2400" dirty="0">
                <a:highlight>
                  <a:srgbClr val="FFFF00"/>
                </a:highlight>
              </a:rPr>
              <a:t>https://</a:t>
            </a:r>
            <a:r>
              <a:rPr lang="en-US" sz="2400" dirty="0" err="1">
                <a:highlight>
                  <a:srgbClr val="FFFF00"/>
                </a:highlight>
              </a:rPr>
              <a:t>github.com</a:t>
            </a:r>
            <a:r>
              <a:rPr lang="en-US" sz="2400" dirty="0">
                <a:highlight>
                  <a:srgbClr val="FFFF00"/>
                </a:highlight>
              </a:rPr>
              <a:t>/</a:t>
            </a:r>
            <a:r>
              <a:rPr lang="en-US" sz="2400" dirty="0" err="1">
                <a:highlight>
                  <a:srgbClr val="FFFF00"/>
                </a:highlight>
              </a:rPr>
              <a:t>goharbor</a:t>
            </a:r>
            <a:r>
              <a:rPr lang="en-US" sz="2400" dirty="0">
                <a:highlight>
                  <a:srgbClr val="FFFF00"/>
                </a:highlight>
              </a:rPr>
              <a:t>/community/blob/master/</a:t>
            </a:r>
            <a:r>
              <a:rPr lang="en-US" sz="2400" dirty="0" err="1">
                <a:highlight>
                  <a:srgbClr val="FFFF00"/>
                </a:highlight>
              </a:rPr>
              <a:t>MEETING_SCHEDULE.md</a:t>
            </a:r>
            <a:endParaRPr lang="en-US" sz="2400" dirty="0">
              <a:highlight>
                <a:srgbClr val="FFFF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6438C-4168-F741-8484-093A2989C0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97BF50FD-9DBC-564C-A578-04B3CE344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073" y="2889339"/>
            <a:ext cx="7069854" cy="3808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4407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3D5ED-E367-3648-9676-CCBE21376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A86B8-487C-744C-ACE6-75084C8744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Everything</a:t>
            </a:r>
            <a:r>
              <a:rPr lang="zh-CN" altLang="en-US" dirty="0"/>
              <a:t> </a:t>
            </a:r>
            <a:r>
              <a:rPr lang="en-US" altLang="zh-CN" dirty="0"/>
              <a:t>related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community</a:t>
            </a:r>
            <a:r>
              <a:rPr lang="zh-CN" altLang="en-US" dirty="0"/>
              <a:t> </a:t>
            </a:r>
            <a:r>
              <a:rPr lang="en-US" altLang="zh-CN" dirty="0"/>
              <a:t>(5</a:t>
            </a:r>
            <a:r>
              <a:rPr lang="zh-CN" altLang="en-US" dirty="0"/>
              <a:t> </a:t>
            </a:r>
            <a:r>
              <a:rPr lang="en-US" altLang="zh-CN" dirty="0"/>
              <a:t>mins)</a:t>
            </a:r>
          </a:p>
          <a:p>
            <a:r>
              <a:rPr lang="en-US" altLang="zh-CN" b="1" dirty="0" err="1">
                <a:solidFill>
                  <a:srgbClr val="0070C0"/>
                </a:solidFill>
              </a:rPr>
              <a:t>KubeCon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Seattle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sharing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by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Steven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Z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(10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mins)</a:t>
            </a:r>
          </a:p>
          <a:p>
            <a:r>
              <a:rPr lang="en-US" altLang="zh-CN" dirty="0"/>
              <a:t>V1.8</a:t>
            </a:r>
            <a:r>
              <a:rPr lang="zh-CN" altLang="en-US" dirty="0"/>
              <a:t> </a:t>
            </a:r>
            <a:r>
              <a:rPr lang="en-US" altLang="zh-CN" dirty="0"/>
              <a:t>plan</a:t>
            </a:r>
            <a:r>
              <a:rPr lang="zh-CN" altLang="en-US" dirty="0"/>
              <a:t> </a:t>
            </a:r>
            <a:r>
              <a:rPr lang="en-US" altLang="zh-CN" dirty="0"/>
              <a:t>introduction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Daniel</a:t>
            </a:r>
            <a:r>
              <a:rPr lang="zh-CN" altLang="en-US" dirty="0"/>
              <a:t> </a:t>
            </a:r>
            <a:r>
              <a:rPr lang="en-US" altLang="zh-CN" dirty="0"/>
              <a:t>J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Steven</a:t>
            </a:r>
            <a:r>
              <a:rPr lang="zh-CN" altLang="en-US" dirty="0"/>
              <a:t> </a:t>
            </a:r>
            <a:r>
              <a:rPr lang="en-US" altLang="zh-CN" dirty="0"/>
              <a:t>(25</a:t>
            </a:r>
            <a:r>
              <a:rPr lang="zh-CN" altLang="en-US" dirty="0"/>
              <a:t> </a:t>
            </a:r>
            <a:r>
              <a:rPr lang="en-US" altLang="zh-CN" dirty="0"/>
              <a:t>mins)</a:t>
            </a:r>
          </a:p>
          <a:p>
            <a:r>
              <a:rPr lang="en-US" altLang="zh-CN" dirty="0"/>
              <a:t>Project</a:t>
            </a:r>
            <a:r>
              <a:rPr lang="zh-CN" altLang="en-US" dirty="0"/>
              <a:t> </a:t>
            </a:r>
            <a:r>
              <a:rPr lang="en-US" altLang="zh-CN" dirty="0" err="1"/>
              <a:t>harborctl</a:t>
            </a:r>
            <a:r>
              <a:rPr lang="zh-CN" altLang="en-US" dirty="0"/>
              <a:t> </a:t>
            </a:r>
            <a:r>
              <a:rPr lang="en-US" altLang="zh-CN" dirty="0"/>
              <a:t>updates</a:t>
            </a:r>
            <a:r>
              <a:rPr lang="zh-CN" altLang="en-US" dirty="0"/>
              <a:t> </a:t>
            </a:r>
            <a:r>
              <a:rPr lang="en-US" altLang="zh-CN" dirty="0"/>
              <a:t>(10</a:t>
            </a:r>
            <a:r>
              <a:rPr lang="zh-CN" altLang="en-US" dirty="0"/>
              <a:t> </a:t>
            </a:r>
            <a:r>
              <a:rPr lang="en-US" altLang="zh-CN" dirty="0"/>
              <a:t>mins)</a:t>
            </a:r>
          </a:p>
          <a:p>
            <a:r>
              <a:rPr lang="en-US" altLang="zh-CN" dirty="0"/>
              <a:t>Q&amp;A</a:t>
            </a:r>
            <a:r>
              <a:rPr lang="zh-CN" altLang="en-US" dirty="0"/>
              <a:t> </a:t>
            </a:r>
            <a:r>
              <a:rPr lang="en-US" altLang="zh-CN" dirty="0"/>
              <a:t>(10</a:t>
            </a:r>
            <a:r>
              <a:rPr lang="zh-CN" altLang="en-US" dirty="0"/>
              <a:t> </a:t>
            </a:r>
            <a:r>
              <a:rPr lang="en-US" altLang="zh-CN" dirty="0"/>
              <a:t>mins)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CCAF8-B5FF-A14B-B238-5F650DB52D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  <a:tabLst/>
                <a:defRPr/>
              </a:pPr>
              <a:t>9</a:t>
            </a:fld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5625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arbor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rbor-slides-template" id="{3ECF59D3-5EED-E146-9899-4200DD95A7CA}" vid="{646EA825-6552-6248-B6C2-6B8B1B77887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718</Words>
  <Application>Microsoft Macintosh PowerPoint</Application>
  <PresentationFormat>Widescreen</PresentationFormat>
  <Paragraphs>117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Helvetica Neue</vt:lpstr>
      <vt:lpstr>Office Theme</vt:lpstr>
      <vt:lpstr>harbor master</vt:lpstr>
      <vt:lpstr>PowerPoint Presentation</vt:lpstr>
      <vt:lpstr>PowerPoint Presentation</vt:lpstr>
      <vt:lpstr>Agenda</vt:lpstr>
      <vt:lpstr>Agenda</vt:lpstr>
      <vt:lpstr>Proposals</vt:lpstr>
      <vt:lpstr>Help wanted</vt:lpstr>
      <vt:lpstr>FAQ updates</vt:lpstr>
      <vt:lpstr>Meeting Topics</vt:lpstr>
      <vt:lpstr>Agenda</vt:lpstr>
      <vt:lpstr>Harbor team @KubeCon Seattle</vt:lpstr>
      <vt:lpstr>Harbor in Keynotes of KubeCon Seattle</vt:lpstr>
      <vt:lpstr>Harbor introduction Session</vt:lpstr>
      <vt:lpstr>Harbor + Dragonfly session</vt:lpstr>
      <vt:lpstr>Harbor deep dive session</vt:lpstr>
      <vt:lpstr>Meet the Helm maintainer</vt:lpstr>
      <vt:lpstr>Agenda</vt:lpstr>
      <vt:lpstr>V1.8 release plan – P0 items</vt:lpstr>
      <vt:lpstr>V1.8 release plan – P1 items</vt:lpstr>
      <vt:lpstr>Agenda</vt:lpstr>
      <vt:lpstr>harborcrtl</vt:lpstr>
      <vt:lpstr>harborcrtl</vt:lpstr>
      <vt:lpstr>Topics?</vt:lpstr>
      <vt:lpstr>Meeting minutes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 Zou</dc:creator>
  <cp:lastModifiedBy>Steven Zou</cp:lastModifiedBy>
  <cp:revision>52</cp:revision>
  <dcterms:created xsi:type="dcterms:W3CDTF">2018-12-26T02:52:41Z</dcterms:created>
  <dcterms:modified xsi:type="dcterms:W3CDTF">2018-12-26T10:26:10Z</dcterms:modified>
</cp:coreProperties>
</file>